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2" r:id="rId7"/>
    <p:sldId id="263" r:id="rId8"/>
    <p:sldId id="265" r:id="rId9"/>
    <p:sldId id="266" r:id="rId10"/>
    <p:sldId id="264"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2" autoAdjust="0"/>
    <p:restoredTop sz="94660"/>
  </p:normalViewPr>
  <p:slideViewPr>
    <p:cSldViewPr snapToGrid="0">
      <p:cViewPr varScale="1">
        <p:scale>
          <a:sx n="88" d="100"/>
          <a:sy n="88" d="100"/>
        </p:scale>
        <p:origin x="66" y="2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2.xml.rels><?xml version="1.0" encoding="UTF-8" standalone="yes"?>
<Relationships xmlns="http://schemas.openxmlformats.org/package/2006/relationships"><Relationship Id="rId1" Type="http://schemas.openxmlformats.org/officeDocument/2006/relationships/image" Target="../media/image2.png"/></Relationships>
</file>

<file path=ppt/diagrams/_rels/drawing2.xml.rels><?xml version="1.0" encoding="UTF-8" standalone="yes"?>
<Relationships xmlns="http://schemas.openxmlformats.org/package/2006/relationships"><Relationship Id="rId1" Type="http://schemas.openxmlformats.org/officeDocument/2006/relationships/image" Target="../media/image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97BACB1-8D26-4A88-AC4D-5B6835D34116}" type="doc">
      <dgm:prSet loTypeId="urn:microsoft.com/office/officeart/2005/8/layout/vList5" loCatId="list" qsTypeId="urn:microsoft.com/office/officeart/2005/8/quickstyle/3d2" qsCatId="3D" csTypeId="urn:microsoft.com/office/officeart/2005/8/colors/accent1_2" csCatId="accent1" phldr="1"/>
      <dgm:spPr/>
      <dgm:t>
        <a:bodyPr/>
        <a:lstStyle/>
        <a:p>
          <a:endParaRPr lang="en-US"/>
        </a:p>
      </dgm:t>
    </dgm:pt>
    <dgm:pt modelId="{2DCAE83C-9EA2-4496-B603-DF0D0C5A686E}">
      <dgm:prSet/>
      <dgm:spPr>
        <a:effectLst>
          <a:outerShdw blurRad="152400" dist="317500" dir="5400000" sx="90000" sy="-19000" rotWithShape="0">
            <a:prstClr val="black">
              <a:alpha val="15000"/>
            </a:prstClr>
          </a:outerShdw>
        </a:effectLst>
      </dgm:spPr>
      <dgm:t>
        <a:bodyPr/>
        <a:lstStyle/>
        <a:p>
          <a:pPr rtl="0"/>
          <a:r>
            <a:rPr lang="en-US" b="0" i="1" dirty="0" smtClean="0"/>
            <a:t>Name: Emon MD WAHIDUZZAMAN</a:t>
          </a:r>
          <a:endParaRPr lang="en-US" dirty="0"/>
        </a:p>
      </dgm:t>
    </dgm:pt>
    <dgm:pt modelId="{D186085E-422D-48D7-9911-58A1D24E0E75}" type="parTrans" cxnId="{BCF2F043-435D-428C-8DCA-2459EBD0702D}">
      <dgm:prSet/>
      <dgm:spPr/>
      <dgm:t>
        <a:bodyPr/>
        <a:lstStyle/>
        <a:p>
          <a:endParaRPr lang="en-US"/>
        </a:p>
      </dgm:t>
    </dgm:pt>
    <dgm:pt modelId="{62CF77DE-DC13-4E4B-B6AB-4A8F50E3E509}" type="sibTrans" cxnId="{BCF2F043-435D-428C-8DCA-2459EBD0702D}">
      <dgm:prSet/>
      <dgm:spPr/>
      <dgm:t>
        <a:bodyPr/>
        <a:lstStyle/>
        <a:p>
          <a:endParaRPr lang="en-US"/>
        </a:p>
      </dgm:t>
    </dgm:pt>
    <dgm:pt modelId="{1C7CD96E-250B-4E22-9482-B021413FC9B0}">
      <dgm:prSet/>
      <dgm:spPr>
        <a:effectLst>
          <a:outerShdw blurRad="152400" dist="317500" dir="5400000" sx="90000" sy="-19000" rotWithShape="0">
            <a:prstClr val="black">
              <a:alpha val="15000"/>
            </a:prstClr>
          </a:outerShdw>
        </a:effectLst>
      </dgm:spPr>
      <dgm:t>
        <a:bodyPr/>
        <a:lstStyle/>
        <a:p>
          <a:pPr rtl="0"/>
          <a:r>
            <a:rPr lang="en-US" b="0" i="1" dirty="0" smtClean="0"/>
            <a:t>Student Id No: 201853082030</a:t>
          </a:r>
          <a:endParaRPr lang="en-US" dirty="0"/>
        </a:p>
      </dgm:t>
    </dgm:pt>
    <dgm:pt modelId="{7389DCA0-C3FF-42AD-8F23-1639C2BF061D}" type="parTrans" cxnId="{927CA001-01F8-40D6-97AD-B313EC83AF37}">
      <dgm:prSet/>
      <dgm:spPr/>
      <dgm:t>
        <a:bodyPr/>
        <a:lstStyle/>
        <a:p>
          <a:endParaRPr lang="en-US"/>
        </a:p>
      </dgm:t>
    </dgm:pt>
    <dgm:pt modelId="{D48CA4B3-48A7-4476-8596-ED28C4309599}" type="sibTrans" cxnId="{927CA001-01F8-40D6-97AD-B313EC83AF37}">
      <dgm:prSet/>
      <dgm:spPr/>
      <dgm:t>
        <a:bodyPr/>
        <a:lstStyle/>
        <a:p>
          <a:endParaRPr lang="en-US"/>
        </a:p>
      </dgm:t>
    </dgm:pt>
    <dgm:pt modelId="{9ECC1E7E-6D5F-4FF6-A452-4D3AEE1DEAC6}" type="pres">
      <dgm:prSet presAssocID="{E97BACB1-8D26-4A88-AC4D-5B6835D34116}" presName="Name0" presStyleCnt="0">
        <dgm:presLayoutVars>
          <dgm:dir/>
          <dgm:animLvl val="lvl"/>
          <dgm:resizeHandles val="exact"/>
        </dgm:presLayoutVars>
      </dgm:prSet>
      <dgm:spPr/>
      <dgm:t>
        <a:bodyPr/>
        <a:lstStyle/>
        <a:p>
          <a:endParaRPr lang="en-US"/>
        </a:p>
      </dgm:t>
    </dgm:pt>
    <dgm:pt modelId="{A267B5E0-86E3-4A38-B19F-B517C0D509A0}" type="pres">
      <dgm:prSet presAssocID="{2DCAE83C-9EA2-4496-B603-DF0D0C5A686E}" presName="linNode" presStyleCnt="0"/>
      <dgm:spPr/>
    </dgm:pt>
    <dgm:pt modelId="{5529C7B7-53C9-4D38-AC71-03E6F4E7E09F}" type="pres">
      <dgm:prSet presAssocID="{2DCAE83C-9EA2-4496-B603-DF0D0C5A686E}" presName="parentText" presStyleLbl="node1" presStyleIdx="0" presStyleCnt="2" custLinFactNeighborX="14356" custLinFactNeighborY="-2">
        <dgm:presLayoutVars>
          <dgm:chMax val="1"/>
          <dgm:bulletEnabled val="1"/>
        </dgm:presLayoutVars>
      </dgm:prSet>
      <dgm:spPr/>
      <dgm:t>
        <a:bodyPr/>
        <a:lstStyle/>
        <a:p>
          <a:endParaRPr lang="en-US"/>
        </a:p>
      </dgm:t>
    </dgm:pt>
    <dgm:pt modelId="{368EFCF8-2156-4E42-B505-F21CF4996500}" type="pres">
      <dgm:prSet presAssocID="{62CF77DE-DC13-4E4B-B6AB-4A8F50E3E509}" presName="sp" presStyleCnt="0"/>
      <dgm:spPr/>
    </dgm:pt>
    <dgm:pt modelId="{C397DB98-1461-441A-A825-DB141B6AD633}" type="pres">
      <dgm:prSet presAssocID="{1C7CD96E-250B-4E22-9482-B021413FC9B0}" presName="linNode" presStyleCnt="0"/>
      <dgm:spPr/>
    </dgm:pt>
    <dgm:pt modelId="{952738A7-CE92-4F47-BF26-0288EE752743}" type="pres">
      <dgm:prSet presAssocID="{1C7CD96E-250B-4E22-9482-B021413FC9B0}" presName="parentText" presStyleLbl="node1" presStyleIdx="1" presStyleCnt="2" custLinFactNeighborX="14691" custLinFactNeighborY="-2136">
        <dgm:presLayoutVars>
          <dgm:chMax val="1"/>
          <dgm:bulletEnabled val="1"/>
        </dgm:presLayoutVars>
      </dgm:prSet>
      <dgm:spPr/>
      <dgm:t>
        <a:bodyPr/>
        <a:lstStyle/>
        <a:p>
          <a:endParaRPr lang="en-US"/>
        </a:p>
      </dgm:t>
    </dgm:pt>
  </dgm:ptLst>
  <dgm:cxnLst>
    <dgm:cxn modelId="{61E90862-C4A8-408A-A10B-82EE6C76A0A9}" type="presOf" srcId="{1C7CD96E-250B-4E22-9482-B021413FC9B0}" destId="{952738A7-CE92-4F47-BF26-0288EE752743}" srcOrd="0" destOrd="0" presId="urn:microsoft.com/office/officeart/2005/8/layout/vList5"/>
    <dgm:cxn modelId="{7381BF22-686F-4038-BEAF-EB6D2DC21E67}" type="presOf" srcId="{2DCAE83C-9EA2-4496-B603-DF0D0C5A686E}" destId="{5529C7B7-53C9-4D38-AC71-03E6F4E7E09F}" srcOrd="0" destOrd="0" presId="urn:microsoft.com/office/officeart/2005/8/layout/vList5"/>
    <dgm:cxn modelId="{E2E3932C-243E-4DAA-BFA9-F3A7F2D99B67}" type="presOf" srcId="{E97BACB1-8D26-4A88-AC4D-5B6835D34116}" destId="{9ECC1E7E-6D5F-4FF6-A452-4D3AEE1DEAC6}" srcOrd="0" destOrd="0" presId="urn:microsoft.com/office/officeart/2005/8/layout/vList5"/>
    <dgm:cxn modelId="{BCF2F043-435D-428C-8DCA-2459EBD0702D}" srcId="{E97BACB1-8D26-4A88-AC4D-5B6835D34116}" destId="{2DCAE83C-9EA2-4496-B603-DF0D0C5A686E}" srcOrd="0" destOrd="0" parTransId="{D186085E-422D-48D7-9911-58A1D24E0E75}" sibTransId="{62CF77DE-DC13-4E4B-B6AB-4A8F50E3E509}"/>
    <dgm:cxn modelId="{927CA001-01F8-40D6-97AD-B313EC83AF37}" srcId="{E97BACB1-8D26-4A88-AC4D-5B6835D34116}" destId="{1C7CD96E-250B-4E22-9482-B021413FC9B0}" srcOrd="1" destOrd="0" parTransId="{7389DCA0-C3FF-42AD-8F23-1639C2BF061D}" sibTransId="{D48CA4B3-48A7-4476-8596-ED28C4309599}"/>
    <dgm:cxn modelId="{3638ED20-1A00-49F4-8939-1E968FDFA1B7}" type="presParOf" srcId="{9ECC1E7E-6D5F-4FF6-A452-4D3AEE1DEAC6}" destId="{A267B5E0-86E3-4A38-B19F-B517C0D509A0}" srcOrd="0" destOrd="0" presId="urn:microsoft.com/office/officeart/2005/8/layout/vList5"/>
    <dgm:cxn modelId="{9F714C3B-0CE1-4F2B-8E20-B1264FDF669C}" type="presParOf" srcId="{A267B5E0-86E3-4A38-B19F-B517C0D509A0}" destId="{5529C7B7-53C9-4D38-AC71-03E6F4E7E09F}" srcOrd="0" destOrd="0" presId="urn:microsoft.com/office/officeart/2005/8/layout/vList5"/>
    <dgm:cxn modelId="{3EAC211D-B688-48E5-946C-0426CE3E1124}" type="presParOf" srcId="{9ECC1E7E-6D5F-4FF6-A452-4D3AEE1DEAC6}" destId="{368EFCF8-2156-4E42-B505-F21CF4996500}" srcOrd="1" destOrd="0" presId="urn:microsoft.com/office/officeart/2005/8/layout/vList5"/>
    <dgm:cxn modelId="{B29DDC1E-06DC-4720-AFB3-A834DE900345}" type="presParOf" srcId="{9ECC1E7E-6D5F-4FF6-A452-4D3AEE1DEAC6}" destId="{C397DB98-1461-441A-A825-DB141B6AD633}" srcOrd="2" destOrd="0" presId="urn:microsoft.com/office/officeart/2005/8/layout/vList5"/>
    <dgm:cxn modelId="{E77B496A-DC1E-4144-9C4E-7A672834613C}" type="presParOf" srcId="{C397DB98-1461-441A-A825-DB141B6AD633}" destId="{952738A7-CE92-4F47-BF26-0288EE752743}"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55881D8-7C3B-4AA3-B47A-64FC3D68B291}"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F5B968C2-EA06-409C-9339-103740B5CC7B}">
      <dgm:prSet phldrT="[Text]"/>
      <dgm:spPr/>
      <dgm:t>
        <a:bodyPr/>
        <a:lstStyle/>
        <a:p>
          <a:r>
            <a:rPr lang="en-US" dirty="0" smtClean="0">
              <a:latin typeface="Algerian" panose="04020705040A02060702" pitchFamily="82" charset="0"/>
            </a:rPr>
            <a:t>Food Choosing, Table booking Restaurant Website.</a:t>
          </a:r>
          <a:endParaRPr lang="en-US" dirty="0"/>
        </a:p>
      </dgm:t>
    </dgm:pt>
    <dgm:pt modelId="{DAEED699-80BD-4B3E-B91E-2A4011E2E527}" type="parTrans" cxnId="{B0092DA5-3B7B-404B-838B-B35DAE9EF491}">
      <dgm:prSet/>
      <dgm:spPr/>
      <dgm:t>
        <a:bodyPr/>
        <a:lstStyle/>
        <a:p>
          <a:endParaRPr lang="en-US"/>
        </a:p>
      </dgm:t>
    </dgm:pt>
    <dgm:pt modelId="{731FCA87-7551-4ECB-A66D-9279E9F03549}" type="sibTrans" cxnId="{B0092DA5-3B7B-404B-838B-B35DAE9EF491}">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38000" r="-38000"/>
          </a:stretch>
        </a:blipFill>
      </dgm:spPr>
      <dgm:t>
        <a:bodyPr/>
        <a:lstStyle/>
        <a:p>
          <a:endParaRPr lang="en-US"/>
        </a:p>
      </dgm:t>
    </dgm:pt>
    <dgm:pt modelId="{91D204E6-B8FA-4E49-9141-26922066D044}" type="pres">
      <dgm:prSet presAssocID="{355881D8-7C3B-4AA3-B47A-64FC3D68B291}" presName="Name0" presStyleCnt="0">
        <dgm:presLayoutVars>
          <dgm:chMax val="7"/>
          <dgm:chPref val="7"/>
          <dgm:dir/>
        </dgm:presLayoutVars>
      </dgm:prSet>
      <dgm:spPr/>
    </dgm:pt>
    <dgm:pt modelId="{4A3F6C22-3269-4CF3-8A76-355150C0EBD5}" type="pres">
      <dgm:prSet presAssocID="{F5B968C2-EA06-409C-9339-103740B5CC7B}" presName="parTx1" presStyleLbl="node1" presStyleIdx="0" presStyleCnt="1" custLinFactNeighborX="301" custLinFactNeighborY="-2371"/>
      <dgm:spPr/>
      <dgm:t>
        <a:bodyPr/>
        <a:lstStyle/>
        <a:p>
          <a:endParaRPr lang="en-US"/>
        </a:p>
      </dgm:t>
    </dgm:pt>
    <dgm:pt modelId="{C45188EB-F5EC-48F6-B089-CCC43B536832}" type="pres">
      <dgm:prSet presAssocID="{731FCA87-7551-4ECB-A66D-9279E9F03549}" presName="picture1" presStyleCnt="0"/>
      <dgm:spPr/>
    </dgm:pt>
    <dgm:pt modelId="{0F21B119-9B64-481A-BD82-42601745CB3E}" type="pres">
      <dgm:prSet presAssocID="{731FCA87-7551-4ECB-A66D-9279E9F03549}" presName="imageRepeatNode" presStyleLbl="fgImgPlace1" presStyleIdx="0" presStyleCnt="1" custLinFactNeighborX="-1299" custLinFactNeighborY="-1794"/>
      <dgm:spPr/>
      <dgm:t>
        <a:bodyPr/>
        <a:lstStyle/>
        <a:p>
          <a:endParaRPr lang="en-US"/>
        </a:p>
      </dgm:t>
    </dgm:pt>
  </dgm:ptLst>
  <dgm:cxnLst>
    <dgm:cxn modelId="{B0092DA5-3B7B-404B-838B-B35DAE9EF491}" srcId="{355881D8-7C3B-4AA3-B47A-64FC3D68B291}" destId="{F5B968C2-EA06-409C-9339-103740B5CC7B}" srcOrd="0" destOrd="0" parTransId="{DAEED699-80BD-4B3E-B91E-2A4011E2E527}" sibTransId="{731FCA87-7551-4ECB-A66D-9279E9F03549}"/>
    <dgm:cxn modelId="{87440856-9F4E-4771-BDE0-7937D1B3B094}" type="presOf" srcId="{355881D8-7C3B-4AA3-B47A-64FC3D68B291}" destId="{91D204E6-B8FA-4E49-9141-26922066D044}" srcOrd="0" destOrd="0" presId="urn:microsoft.com/office/officeart/2008/layout/AscendingPictureAccentProcess"/>
    <dgm:cxn modelId="{9844BB99-12A7-4D90-B900-42D65A50CE6D}" type="presOf" srcId="{F5B968C2-EA06-409C-9339-103740B5CC7B}" destId="{4A3F6C22-3269-4CF3-8A76-355150C0EBD5}" srcOrd="0" destOrd="0" presId="urn:microsoft.com/office/officeart/2008/layout/AscendingPictureAccentProcess"/>
    <dgm:cxn modelId="{7A5FDFA7-678D-43F6-A277-C06B31EF81A9}" type="presOf" srcId="{731FCA87-7551-4ECB-A66D-9279E9F03549}" destId="{0F21B119-9B64-481A-BD82-42601745CB3E}" srcOrd="0" destOrd="0" presId="urn:microsoft.com/office/officeart/2008/layout/AscendingPictureAccentProcess"/>
    <dgm:cxn modelId="{169CB600-98DE-4853-9224-06744AD32A21}" type="presParOf" srcId="{91D204E6-B8FA-4E49-9141-26922066D044}" destId="{4A3F6C22-3269-4CF3-8A76-355150C0EBD5}" srcOrd="0" destOrd="0" presId="urn:microsoft.com/office/officeart/2008/layout/AscendingPictureAccentProcess"/>
    <dgm:cxn modelId="{E55B84C0-6F8E-47AB-86AE-F42A5159D4C0}" type="presParOf" srcId="{91D204E6-B8FA-4E49-9141-26922066D044}" destId="{C45188EB-F5EC-48F6-B089-CCC43B536832}" srcOrd="1" destOrd="0" presId="urn:microsoft.com/office/officeart/2008/layout/AscendingPictureAccentProcess"/>
    <dgm:cxn modelId="{A12D1B4A-D29B-44D6-8797-AF053142B861}" type="presParOf" srcId="{C45188EB-F5EC-48F6-B089-CCC43B536832}" destId="{0F21B119-9B64-481A-BD82-42601745CB3E}" srcOrd="0" destOrd="0" presId="urn:microsoft.com/office/officeart/2008/layout/AscendingPictureAccentProces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29C7B7-53C9-4D38-AC71-03E6F4E7E09F}">
      <dsp:nvSpPr>
        <dsp:cNvPr id="0" name=""/>
        <dsp:cNvSpPr/>
      </dsp:nvSpPr>
      <dsp:spPr>
        <a:xfrm>
          <a:off x="3366288" y="2"/>
          <a:ext cx="3260489" cy="509757"/>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152400" dist="317500" dir="5400000" sx="90000" sy="-19000" rotWithShape="0">
            <a:prstClr val="black">
              <a:alpha val="15000"/>
            </a:prst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3340" tIns="26670" rIns="53340" bIns="26670" numCol="1" spcCol="1270" anchor="ctr" anchorCtr="0">
          <a:noAutofit/>
        </a:bodyPr>
        <a:lstStyle/>
        <a:p>
          <a:pPr lvl="0" algn="ctr" defTabSz="622300" rtl="0">
            <a:lnSpc>
              <a:spcPct val="90000"/>
            </a:lnSpc>
            <a:spcBef>
              <a:spcPct val="0"/>
            </a:spcBef>
            <a:spcAft>
              <a:spcPct val="35000"/>
            </a:spcAft>
          </a:pPr>
          <a:r>
            <a:rPr lang="en-US" sz="1400" b="0" i="1" kern="1200" dirty="0" smtClean="0"/>
            <a:t>Name: Emon MD WAHIDUZZAMAN</a:t>
          </a:r>
          <a:endParaRPr lang="en-US" sz="1400" kern="1200" dirty="0"/>
        </a:p>
      </dsp:txBody>
      <dsp:txXfrm>
        <a:off x="3391172" y="24886"/>
        <a:ext cx="3210721" cy="459989"/>
      </dsp:txXfrm>
    </dsp:sp>
    <dsp:sp modelId="{952738A7-CE92-4F47-BF26-0288EE752743}">
      <dsp:nvSpPr>
        <dsp:cNvPr id="0" name=""/>
        <dsp:cNvSpPr/>
      </dsp:nvSpPr>
      <dsp:spPr>
        <a:xfrm>
          <a:off x="3377210" y="524370"/>
          <a:ext cx="3260489" cy="509757"/>
        </a:xfrm>
        <a:prstGeom prst="roundRect">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152400" dist="317500" dir="5400000" sx="90000" sy="-19000" rotWithShape="0">
            <a:prstClr val="black">
              <a:alpha val="15000"/>
            </a:prst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3340" tIns="26670" rIns="53340" bIns="26670" numCol="1" spcCol="1270" anchor="ctr" anchorCtr="0">
          <a:noAutofit/>
        </a:bodyPr>
        <a:lstStyle/>
        <a:p>
          <a:pPr lvl="0" algn="ctr" defTabSz="622300" rtl="0">
            <a:lnSpc>
              <a:spcPct val="90000"/>
            </a:lnSpc>
            <a:spcBef>
              <a:spcPct val="0"/>
            </a:spcBef>
            <a:spcAft>
              <a:spcPct val="35000"/>
            </a:spcAft>
          </a:pPr>
          <a:r>
            <a:rPr lang="en-US" sz="1400" b="0" i="1" kern="1200" dirty="0" smtClean="0"/>
            <a:t>Student Id No: 201853082030</a:t>
          </a:r>
          <a:endParaRPr lang="en-US" sz="1400" kern="1200" dirty="0"/>
        </a:p>
      </dsp:txBody>
      <dsp:txXfrm>
        <a:off x="3402094" y="549254"/>
        <a:ext cx="3210721" cy="4599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3F6C22-3269-4CF3-8A76-355150C0EBD5}">
      <dsp:nvSpPr>
        <dsp:cNvPr id="0" name=""/>
        <dsp:cNvSpPr/>
      </dsp:nvSpPr>
      <dsp:spPr>
        <a:xfrm>
          <a:off x="2678066" y="2221410"/>
          <a:ext cx="6557971" cy="1758765"/>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88104" tIns="114300" rIns="114300" bIns="114300" numCol="1" spcCol="1270" anchor="ctr" anchorCtr="0">
          <a:noAutofit/>
        </a:bodyPr>
        <a:lstStyle/>
        <a:p>
          <a:pPr lvl="0" algn="l" defTabSz="1333500">
            <a:lnSpc>
              <a:spcPct val="90000"/>
            </a:lnSpc>
            <a:spcBef>
              <a:spcPct val="0"/>
            </a:spcBef>
            <a:spcAft>
              <a:spcPct val="35000"/>
            </a:spcAft>
          </a:pPr>
          <a:r>
            <a:rPr lang="en-US" sz="3000" kern="1200" dirty="0" smtClean="0">
              <a:latin typeface="Algerian" panose="04020705040A02060702" pitchFamily="82" charset="0"/>
            </a:rPr>
            <a:t>Food Choosing, Table booking Restaurant Website.</a:t>
          </a:r>
          <a:endParaRPr lang="en-US" sz="3000" kern="1200" dirty="0"/>
        </a:p>
      </dsp:txBody>
      <dsp:txXfrm>
        <a:off x="2763922" y="2307266"/>
        <a:ext cx="6386259" cy="1587053"/>
      </dsp:txXfrm>
    </dsp:sp>
    <dsp:sp modelId="{0F21B119-9B64-481A-BD82-42601745CB3E}">
      <dsp:nvSpPr>
        <dsp:cNvPr id="0" name=""/>
        <dsp:cNvSpPr/>
      </dsp:nvSpPr>
      <dsp:spPr>
        <a:xfrm>
          <a:off x="800314" y="484684"/>
          <a:ext cx="3040439" cy="3040895"/>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8000" r="-38000"/>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6/14/2021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6/14/2021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6/14/2021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6/14/2021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6/14/2021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6/14/2021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6/14/2021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Layout" Target="../diagrams/layout2.xml"/><Relationship Id="rId13" Type="http://schemas.microsoft.com/office/2007/relationships/hdphoto" Target="../media/hdphoto1.wdp"/><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549425711"/>
              </p:ext>
            </p:extLst>
          </p:nvPr>
        </p:nvGraphicFramePr>
        <p:xfrm>
          <a:off x="914401" y="4724399"/>
          <a:ext cx="9056914" cy="10450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p:cNvGraphicFramePr/>
          <p:nvPr>
            <p:extLst>
              <p:ext uri="{D42A27DB-BD31-4B8C-83A1-F6EECF244321}">
                <p14:modId xmlns:p14="http://schemas.microsoft.com/office/powerpoint/2010/main" val="2915307196"/>
              </p:ext>
            </p:extLst>
          </p:nvPr>
        </p:nvGraphicFramePr>
        <p:xfrm>
          <a:off x="-84794" y="163284"/>
          <a:ext cx="10056108" cy="456111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8" name="Picture 7"/>
          <p:cNvPicPr>
            <a:picLocks noChangeAspect="1"/>
          </p:cNvPicPr>
          <p:nvPr/>
        </p:nvPicPr>
        <p:blipFill>
          <a:blip r:embed="rId12">
            <a:extLst>
              <a:ext uri="{BEBA8EAE-BF5A-486C-A8C5-ECC9F3942E4B}">
                <a14:imgProps xmlns:a14="http://schemas.microsoft.com/office/drawing/2010/main">
                  <a14:imgLayer r:embed="rId13">
                    <a14:imgEffect>
                      <a14:sharpenSoften amount="42000"/>
                    </a14:imgEffect>
                    <a14:imgEffect>
                      <a14:colorTemperature colorTemp="11200"/>
                    </a14:imgEffect>
                    <a14:imgEffect>
                      <a14:saturation sat="200000"/>
                    </a14:imgEffect>
                  </a14:imgLayer>
                </a14:imgProps>
              </a:ext>
            </a:extLst>
          </a:blip>
          <a:stretch>
            <a:fillRect/>
          </a:stretch>
        </p:blipFill>
        <p:spPr>
          <a:xfrm>
            <a:off x="9971314" y="1197493"/>
            <a:ext cx="1685270" cy="1722688"/>
          </a:xfrm>
          <a:prstGeom prst="roundRect">
            <a:avLst>
              <a:gd name="adj" fmla="val 8922"/>
            </a:avLst>
          </a:prstGeom>
          <a:ln>
            <a:noFill/>
          </a:ln>
          <a:effectLst>
            <a:glow>
              <a:schemeClr val="accent1">
                <a:alpha val="50000"/>
              </a:schemeClr>
            </a:glow>
            <a:outerShdw blurRad="50800" dist="63500" dir="8400000" sx="1000" sy="1000" algn="ctr" rotWithShape="0">
              <a:srgbClr val="000000"/>
            </a:outerShdw>
            <a:reflection blurRad="25400" stA="51000" endPos="28000" dist="50800" dir="5400000" sy="-100000" algn="bl" rotWithShape="0"/>
          </a:effectLst>
        </p:spPr>
      </p:pic>
      <p:pic>
        <p:nvPicPr>
          <p:cNvPr id="9" name="Content Placeholder 3"/>
          <p:cNvPicPr>
            <a:picLocks noChangeAspect="1"/>
          </p:cNvPicPr>
          <p:nvPr/>
        </p:nvPicPr>
        <p:blipFill>
          <a:blip r:embed="rId14"/>
          <a:stretch>
            <a:fillRect/>
          </a:stretch>
        </p:blipFill>
        <p:spPr bwMode="gray">
          <a:xfrm>
            <a:off x="4179936" y="923149"/>
            <a:ext cx="4115157" cy="548688"/>
          </a:xfrm>
          <a:prstGeom prst="rect">
            <a:avLst/>
          </a:prstGeom>
        </p:spPr>
      </p:pic>
    </p:spTree>
    <p:extLst>
      <p:ext uri="{BB962C8B-B14F-4D97-AF65-F5344CB8AC3E}">
        <p14:creationId xmlns:p14="http://schemas.microsoft.com/office/powerpoint/2010/main" val="2275371226"/>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066800"/>
            <a:ext cx="3865134" cy="1208315"/>
          </a:xfrm>
        </p:spPr>
        <p:txBody>
          <a:bodyPr>
            <a:noAutofit/>
          </a:bodyPr>
          <a:lstStyle/>
          <a:p>
            <a:pPr algn="ctr"/>
            <a:r>
              <a:rPr lang="en-US" b="1" spc="600" dirty="0" smtClean="0">
                <a:solidFill>
                  <a:srgbClr val="FFFF00"/>
                </a:solidFill>
              </a:rPr>
              <a:t>MOBILE VIEW</a:t>
            </a:r>
            <a:endParaRPr lang="en-US" b="1" spc="600" dirty="0">
              <a:solidFill>
                <a:srgbClr val="FFFF00"/>
              </a:solidFill>
            </a:endParaRPr>
          </a:p>
        </p:txBody>
      </p:sp>
      <p:sp>
        <p:nvSpPr>
          <p:cNvPr id="4" name="Text Placeholder 3"/>
          <p:cNvSpPr>
            <a:spLocks noGrp="1"/>
          </p:cNvSpPr>
          <p:nvPr>
            <p:ph type="body" sz="half" idx="2"/>
          </p:nvPr>
        </p:nvSpPr>
        <p:spPr>
          <a:xfrm>
            <a:off x="1178626" y="3178629"/>
            <a:ext cx="3859212" cy="2427514"/>
          </a:xfrm>
        </p:spPr>
        <p:txBody>
          <a:bodyPr>
            <a:normAutofit/>
          </a:bodyPr>
          <a:lstStyle/>
          <a:p>
            <a:pPr algn="ctr"/>
            <a:r>
              <a:rPr lang="en-US" sz="2000" dirty="0" smtClean="0">
                <a:solidFill>
                  <a:schemeClr val="bg1"/>
                </a:solidFill>
              </a:rPr>
              <a:t>You can use this website also mobile devices .Mobile mode has also dark mode .</a:t>
            </a:r>
            <a:endParaRPr lang="en-US" sz="2000" dirty="0">
              <a:solidFill>
                <a:schemeClr val="bg1"/>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9217" y="489857"/>
            <a:ext cx="3259528" cy="5791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33835659"/>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1000" fill="hold"/>
                                        <p:tgtEl>
                                          <p:spTgt spid="8"/>
                                        </p:tgtEl>
                                        <p:attrNameLst>
                                          <p:attrName>ppt_w</p:attrName>
                                        </p:attrNameLst>
                                      </p:cBhvr>
                                      <p:tavLst>
                                        <p:tav tm="0">
                                          <p:val>
                                            <p:fltVal val="0"/>
                                          </p:val>
                                        </p:tav>
                                        <p:tav tm="100000">
                                          <p:val>
                                            <p:strVal val="#ppt_w"/>
                                          </p:val>
                                        </p:tav>
                                      </p:tavLst>
                                    </p:anim>
                                    <p:anim calcmode="lin" valueType="num">
                                      <p:cBhvr>
                                        <p:cTn id="13" dur="1000" fill="hold"/>
                                        <p:tgtEl>
                                          <p:spTgt spid="8"/>
                                        </p:tgtEl>
                                        <p:attrNameLst>
                                          <p:attrName>ppt_h</p:attrName>
                                        </p:attrNameLst>
                                      </p:cBhvr>
                                      <p:tavLst>
                                        <p:tav tm="0">
                                          <p:val>
                                            <p:fltVal val="0"/>
                                          </p:val>
                                        </p:tav>
                                        <p:tav tm="100000">
                                          <p:val>
                                            <p:strVal val="#ppt_h"/>
                                          </p:val>
                                        </p:tav>
                                      </p:tavLst>
                                    </p:anim>
                                    <p:anim calcmode="lin" valueType="num">
                                      <p:cBhvr>
                                        <p:cTn id="14" dur="1000" fill="hold"/>
                                        <p:tgtEl>
                                          <p:spTgt spid="8"/>
                                        </p:tgtEl>
                                        <p:attrNameLst>
                                          <p:attrName>style.rotation</p:attrName>
                                        </p:attrNameLst>
                                      </p:cBhvr>
                                      <p:tavLst>
                                        <p:tav tm="0">
                                          <p:val>
                                            <p:fltVal val="90"/>
                                          </p:val>
                                        </p:tav>
                                        <p:tav tm="100000">
                                          <p:val>
                                            <p:fltVal val="0"/>
                                          </p:val>
                                        </p:tav>
                                      </p:tavLst>
                                    </p:anim>
                                    <p:animEffect transition="in" filter="fade">
                                      <p:cBhvr>
                                        <p:cTn id="15" dur="10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grpId="0" nodeType="clickEffect">
                                  <p:stCondLst>
                                    <p:cond delay="0"/>
                                  </p:stCondLst>
                                  <p:childTnLst>
                                    <p:set>
                                      <p:cBhvr>
                                        <p:cTn id="19" dur="1" fill="hold">
                                          <p:stCondLst>
                                            <p:cond delay="0"/>
                                          </p:stCondLst>
                                        </p:cTn>
                                        <p:tgtEl>
                                          <p:spTgt spid="4">
                                            <p:txEl>
                                              <p:pRg st="0" end="0"/>
                                            </p:txEl>
                                          </p:spTgt>
                                        </p:tgtEl>
                                        <p:attrNameLst>
                                          <p:attrName>style.visibility</p:attrName>
                                        </p:attrNameLst>
                                      </p:cBhvr>
                                      <p:to>
                                        <p:strVal val="visible"/>
                                      </p:to>
                                    </p:set>
                                    <p:animEffect transition="in" filter="wipe(down)">
                                      <p:cBhvr>
                                        <p:cTn id="20"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30085" y="2438399"/>
            <a:ext cx="9742714" cy="1569660"/>
          </a:xfrm>
          <a:prstGeom prst="rect">
            <a:avLst/>
          </a:prstGeom>
          <a:noFill/>
        </p:spPr>
        <p:txBody>
          <a:bodyPr wrap="square" rtlCol="0">
            <a:spAutoFit/>
          </a:bodyPr>
          <a:lstStyle/>
          <a:p>
            <a:pPr algn="ctr"/>
            <a:r>
              <a:rPr lang="en-US" sz="4800" dirty="0" smtClean="0">
                <a:solidFill>
                  <a:schemeClr val="accent1">
                    <a:lumMod val="75000"/>
                  </a:schemeClr>
                </a:solidFill>
                <a:latin typeface="Algerian" panose="04020705040A02060702" pitchFamily="82" charset="0"/>
              </a:rPr>
              <a:t>That’s all for This Website.</a:t>
            </a:r>
          </a:p>
          <a:p>
            <a:pPr algn="ctr"/>
            <a:r>
              <a:rPr lang="en-US" sz="4800" dirty="0" smtClean="0">
                <a:solidFill>
                  <a:schemeClr val="accent1">
                    <a:lumMod val="75000"/>
                  </a:schemeClr>
                </a:solidFill>
                <a:latin typeface="Algerian" panose="04020705040A02060702" pitchFamily="82" charset="0"/>
              </a:rPr>
              <a:t> Thank You </a:t>
            </a:r>
            <a:endParaRPr lang="en-US" sz="4800" dirty="0">
              <a:solidFill>
                <a:schemeClr val="accent1">
                  <a:lumMod val="75000"/>
                </a:schemeClr>
              </a:solidFill>
              <a:latin typeface="Algerian" panose="04020705040A02060702" pitchFamily="82" charset="0"/>
            </a:endParaRPr>
          </a:p>
        </p:txBody>
      </p:sp>
    </p:spTree>
    <p:extLst>
      <p:ext uri="{BB962C8B-B14F-4D97-AF65-F5344CB8AC3E}">
        <p14:creationId xmlns:p14="http://schemas.microsoft.com/office/powerpoint/2010/main" val="3856299134"/>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580">
                                          <p:stCondLst>
                                            <p:cond delay="0"/>
                                          </p:stCondLst>
                                        </p:cTn>
                                        <p:tgtEl>
                                          <p:spTgt spid="2">
                                            <p:txEl>
                                              <p:pRg st="0" end="0"/>
                                            </p:txEl>
                                          </p:spTgt>
                                        </p:tgtEl>
                                      </p:cBhvr>
                                    </p:animEffect>
                                    <p:anim calcmode="lin" valueType="num">
                                      <p:cBhvr>
                                        <p:cTn id="8" dur="1822" tmFilter="0,0; 0.14,0.36; 0.43,0.73; 0.71,0.91; 1.0,1.0">
                                          <p:stCondLst>
                                            <p:cond delay="0"/>
                                          </p:stCondLst>
                                        </p:cTn>
                                        <p:tgtEl>
                                          <p:spTgt spid="2">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xEl>
                                              <p:pRg st="0" end="0"/>
                                            </p:txEl>
                                          </p:spTgt>
                                        </p:tgtEl>
                                      </p:cBhvr>
                                      <p:to x="100000" y="60000"/>
                                    </p:animScale>
                                    <p:animScale>
                                      <p:cBhvr>
                                        <p:cTn id="14" dur="166" decel="50000">
                                          <p:stCondLst>
                                            <p:cond delay="676"/>
                                          </p:stCondLst>
                                        </p:cTn>
                                        <p:tgtEl>
                                          <p:spTgt spid="2">
                                            <p:txEl>
                                              <p:pRg st="0" end="0"/>
                                            </p:txEl>
                                          </p:spTgt>
                                        </p:tgtEl>
                                      </p:cBhvr>
                                      <p:to x="100000" y="100000"/>
                                    </p:animScale>
                                    <p:animScale>
                                      <p:cBhvr>
                                        <p:cTn id="15" dur="26">
                                          <p:stCondLst>
                                            <p:cond delay="1312"/>
                                          </p:stCondLst>
                                        </p:cTn>
                                        <p:tgtEl>
                                          <p:spTgt spid="2">
                                            <p:txEl>
                                              <p:pRg st="0" end="0"/>
                                            </p:txEl>
                                          </p:spTgt>
                                        </p:tgtEl>
                                      </p:cBhvr>
                                      <p:to x="100000" y="80000"/>
                                    </p:animScale>
                                    <p:animScale>
                                      <p:cBhvr>
                                        <p:cTn id="16" dur="166" decel="50000">
                                          <p:stCondLst>
                                            <p:cond delay="1338"/>
                                          </p:stCondLst>
                                        </p:cTn>
                                        <p:tgtEl>
                                          <p:spTgt spid="2">
                                            <p:txEl>
                                              <p:pRg st="0" end="0"/>
                                            </p:txEl>
                                          </p:spTgt>
                                        </p:tgtEl>
                                      </p:cBhvr>
                                      <p:to x="100000" y="100000"/>
                                    </p:animScale>
                                    <p:animScale>
                                      <p:cBhvr>
                                        <p:cTn id="17" dur="26">
                                          <p:stCondLst>
                                            <p:cond delay="1642"/>
                                          </p:stCondLst>
                                        </p:cTn>
                                        <p:tgtEl>
                                          <p:spTgt spid="2">
                                            <p:txEl>
                                              <p:pRg st="0" end="0"/>
                                            </p:txEl>
                                          </p:spTgt>
                                        </p:tgtEl>
                                      </p:cBhvr>
                                      <p:to x="100000" y="90000"/>
                                    </p:animScale>
                                    <p:animScale>
                                      <p:cBhvr>
                                        <p:cTn id="18" dur="166" decel="50000">
                                          <p:stCondLst>
                                            <p:cond delay="1668"/>
                                          </p:stCondLst>
                                        </p:cTn>
                                        <p:tgtEl>
                                          <p:spTgt spid="2">
                                            <p:txEl>
                                              <p:pRg st="0" end="0"/>
                                            </p:txEl>
                                          </p:spTgt>
                                        </p:tgtEl>
                                      </p:cBhvr>
                                      <p:to x="100000" y="100000"/>
                                    </p:animScale>
                                    <p:animScale>
                                      <p:cBhvr>
                                        <p:cTn id="19" dur="26">
                                          <p:stCondLst>
                                            <p:cond delay="1808"/>
                                          </p:stCondLst>
                                        </p:cTn>
                                        <p:tgtEl>
                                          <p:spTgt spid="2">
                                            <p:txEl>
                                              <p:pRg st="0" end="0"/>
                                            </p:txEl>
                                          </p:spTgt>
                                        </p:tgtEl>
                                      </p:cBhvr>
                                      <p:to x="100000" y="95000"/>
                                    </p:animScale>
                                    <p:animScale>
                                      <p:cBhvr>
                                        <p:cTn id="20" dur="166" decel="50000">
                                          <p:stCondLst>
                                            <p:cond delay="1834"/>
                                          </p:stCondLst>
                                        </p:cTn>
                                        <p:tgtEl>
                                          <p:spTgt spid="2">
                                            <p:txEl>
                                              <p:pRg st="0" end="0"/>
                                            </p:txEl>
                                          </p:spTgt>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animEffect transition="in" filter="wipe(down)">
                                      <p:cBhvr>
                                        <p:cTn id="23" dur="580">
                                          <p:stCondLst>
                                            <p:cond delay="0"/>
                                          </p:stCondLst>
                                        </p:cTn>
                                        <p:tgtEl>
                                          <p:spTgt spid="2">
                                            <p:txEl>
                                              <p:pRg st="1" end="1"/>
                                            </p:txEl>
                                          </p:spTgt>
                                        </p:tgtEl>
                                      </p:cBhvr>
                                    </p:animEffect>
                                    <p:anim calcmode="lin" valueType="num">
                                      <p:cBhvr>
                                        <p:cTn id="24" dur="1822" tmFilter="0,0; 0.14,0.36; 0.43,0.73; 0.71,0.91; 1.0,1.0">
                                          <p:stCondLst>
                                            <p:cond delay="0"/>
                                          </p:stCondLst>
                                        </p:cTn>
                                        <p:tgtEl>
                                          <p:spTgt spid="2">
                                            <p:txEl>
                                              <p:pRg st="1" end="1"/>
                                            </p:txEl>
                                          </p:spTgt>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2">
                                            <p:txEl>
                                              <p:pRg st="1" end="1"/>
                                            </p:txEl>
                                          </p:spTgt>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2">
                                            <p:txEl>
                                              <p:pRg st="1" end="1"/>
                                            </p:txEl>
                                          </p:spTgt>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2">
                                            <p:txEl>
                                              <p:pRg st="1" end="1"/>
                                            </p:txEl>
                                          </p:spTgt>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2">
                                            <p:txEl>
                                              <p:pRg st="1" end="1"/>
                                            </p:txEl>
                                          </p:spTgt>
                                        </p:tgtEl>
                                        <p:attrNameLst>
                                          <p:attrName>ppt_y</p:attrName>
                                        </p:attrNameLst>
                                      </p:cBhvr>
                                      <p:tavLst>
                                        <p:tav tm="0" fmla="#ppt_y-sin(pi*$)/81">
                                          <p:val>
                                            <p:fltVal val="0"/>
                                          </p:val>
                                        </p:tav>
                                        <p:tav tm="100000">
                                          <p:val>
                                            <p:fltVal val="1"/>
                                          </p:val>
                                        </p:tav>
                                      </p:tavLst>
                                    </p:anim>
                                    <p:animScale>
                                      <p:cBhvr>
                                        <p:cTn id="29" dur="26">
                                          <p:stCondLst>
                                            <p:cond delay="650"/>
                                          </p:stCondLst>
                                        </p:cTn>
                                        <p:tgtEl>
                                          <p:spTgt spid="2">
                                            <p:txEl>
                                              <p:pRg st="1" end="1"/>
                                            </p:txEl>
                                          </p:spTgt>
                                        </p:tgtEl>
                                      </p:cBhvr>
                                      <p:to x="100000" y="60000"/>
                                    </p:animScale>
                                    <p:animScale>
                                      <p:cBhvr>
                                        <p:cTn id="30" dur="166" decel="50000">
                                          <p:stCondLst>
                                            <p:cond delay="676"/>
                                          </p:stCondLst>
                                        </p:cTn>
                                        <p:tgtEl>
                                          <p:spTgt spid="2">
                                            <p:txEl>
                                              <p:pRg st="1" end="1"/>
                                            </p:txEl>
                                          </p:spTgt>
                                        </p:tgtEl>
                                      </p:cBhvr>
                                      <p:to x="100000" y="100000"/>
                                    </p:animScale>
                                    <p:animScale>
                                      <p:cBhvr>
                                        <p:cTn id="31" dur="26">
                                          <p:stCondLst>
                                            <p:cond delay="1312"/>
                                          </p:stCondLst>
                                        </p:cTn>
                                        <p:tgtEl>
                                          <p:spTgt spid="2">
                                            <p:txEl>
                                              <p:pRg st="1" end="1"/>
                                            </p:txEl>
                                          </p:spTgt>
                                        </p:tgtEl>
                                      </p:cBhvr>
                                      <p:to x="100000" y="80000"/>
                                    </p:animScale>
                                    <p:animScale>
                                      <p:cBhvr>
                                        <p:cTn id="32" dur="166" decel="50000">
                                          <p:stCondLst>
                                            <p:cond delay="1338"/>
                                          </p:stCondLst>
                                        </p:cTn>
                                        <p:tgtEl>
                                          <p:spTgt spid="2">
                                            <p:txEl>
                                              <p:pRg st="1" end="1"/>
                                            </p:txEl>
                                          </p:spTgt>
                                        </p:tgtEl>
                                      </p:cBhvr>
                                      <p:to x="100000" y="100000"/>
                                    </p:animScale>
                                    <p:animScale>
                                      <p:cBhvr>
                                        <p:cTn id="33" dur="26">
                                          <p:stCondLst>
                                            <p:cond delay="1642"/>
                                          </p:stCondLst>
                                        </p:cTn>
                                        <p:tgtEl>
                                          <p:spTgt spid="2">
                                            <p:txEl>
                                              <p:pRg st="1" end="1"/>
                                            </p:txEl>
                                          </p:spTgt>
                                        </p:tgtEl>
                                      </p:cBhvr>
                                      <p:to x="100000" y="90000"/>
                                    </p:animScale>
                                    <p:animScale>
                                      <p:cBhvr>
                                        <p:cTn id="34" dur="166" decel="50000">
                                          <p:stCondLst>
                                            <p:cond delay="1668"/>
                                          </p:stCondLst>
                                        </p:cTn>
                                        <p:tgtEl>
                                          <p:spTgt spid="2">
                                            <p:txEl>
                                              <p:pRg st="1" end="1"/>
                                            </p:txEl>
                                          </p:spTgt>
                                        </p:tgtEl>
                                      </p:cBhvr>
                                      <p:to x="100000" y="100000"/>
                                    </p:animScale>
                                    <p:animScale>
                                      <p:cBhvr>
                                        <p:cTn id="35" dur="26">
                                          <p:stCondLst>
                                            <p:cond delay="1808"/>
                                          </p:stCondLst>
                                        </p:cTn>
                                        <p:tgtEl>
                                          <p:spTgt spid="2">
                                            <p:txEl>
                                              <p:pRg st="1" end="1"/>
                                            </p:txEl>
                                          </p:spTgt>
                                        </p:tgtEl>
                                      </p:cBhvr>
                                      <p:to x="100000" y="95000"/>
                                    </p:animScale>
                                    <p:animScale>
                                      <p:cBhvr>
                                        <p:cTn id="36" dur="166" decel="50000">
                                          <p:stCondLst>
                                            <p:cond delay="1834"/>
                                          </p:stCondLst>
                                        </p:cTn>
                                        <p:tgtEl>
                                          <p:spTgt spid="2">
                                            <p:txEl>
                                              <p:pRg st="1" end="1"/>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685799"/>
            <a:ext cx="8825660" cy="2329544"/>
          </a:xfrm>
        </p:spPr>
        <p:txBody>
          <a:bodyPr/>
          <a:lstStyle/>
          <a:p>
            <a:pPr marL="285750" indent="-285750">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My website has total </a:t>
            </a:r>
            <a:r>
              <a:rPr lang="en-US" sz="2000" dirty="0" smtClean="0">
                <a:latin typeface="Times New Roman" panose="02020603050405020304" pitchFamily="18" charset="0"/>
                <a:cs typeface="Times New Roman" panose="02020603050405020304" pitchFamily="18" charset="0"/>
              </a:rPr>
              <a:t>6 pages </a:t>
            </a:r>
            <a:r>
              <a:rPr lang="en-US" sz="2000" dirty="0">
                <a:latin typeface="Times New Roman" panose="02020603050405020304" pitchFamily="18" charset="0"/>
                <a:cs typeface="Times New Roman" panose="02020603050405020304" pitchFamily="18" charset="0"/>
              </a:rPr>
              <a:t>including the home page. </a:t>
            </a: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page lists are given below- </a:t>
            </a: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Home</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About </a:t>
            </a: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Chef </a:t>
            </a: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Menu </a:t>
            </a: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Blog </a:t>
            </a: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Contact</a:t>
            </a:r>
            <a:endParaRPr lang="en-US"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2413" y="5288244"/>
            <a:ext cx="9015350" cy="84041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p:cNvSpPr txBox="1"/>
          <p:nvPr/>
        </p:nvSpPr>
        <p:spPr>
          <a:xfrm>
            <a:off x="1154953" y="3330671"/>
            <a:ext cx="9255646" cy="707886"/>
          </a:xfrm>
          <a:prstGeom prst="rect">
            <a:avLst/>
          </a:prstGeom>
          <a:noFill/>
        </p:spPr>
        <p:txBody>
          <a:bodyPr wrap="square" rtlCol="0">
            <a:spAutoFit/>
          </a:bodyPr>
          <a:lstStyle/>
          <a:p>
            <a:pPr marL="285750" indent="-285750">
              <a:buFont typeface="Wingdings" panose="05000000000000000000" pitchFamily="2" charset="2"/>
              <a:buChar char="Ø"/>
            </a:pPr>
            <a:r>
              <a:rPr lang="en-US" sz="2000" b="1" dirty="0">
                <a:solidFill>
                  <a:schemeClr val="accent6">
                    <a:lumMod val="20000"/>
                    <a:lumOff val="8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 header part you can also see a toggle button. That button represent a dark-mode on my website. If you like dark-mode, you can use and enjoy it as well</a:t>
            </a:r>
            <a:r>
              <a:rPr lang="en-US" b="1" dirty="0">
                <a:solidFill>
                  <a:schemeClr val="accent6">
                    <a:lumMod val="20000"/>
                    <a:lumOff val="8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dirty="0">
              <a:solidFill>
                <a:schemeClr val="accent6">
                  <a:lumMod val="20000"/>
                  <a:lumOff val="80000"/>
                </a:schemeClr>
              </a:solidFill>
              <a:latin typeface="Times New Roman" panose="02020603050405020304" pitchFamily="18" charset="0"/>
              <a:cs typeface="Times New Roman" panose="02020603050405020304" pitchFamily="18" charset="0"/>
            </a:endParaRPr>
          </a:p>
        </p:txBody>
      </p:sp>
      <p:sp>
        <p:nvSpPr>
          <p:cNvPr id="7" name="Down Arrow 6"/>
          <p:cNvSpPr/>
          <p:nvPr/>
        </p:nvSpPr>
        <p:spPr>
          <a:xfrm>
            <a:off x="9942513" y="4292330"/>
            <a:ext cx="468086" cy="1055914"/>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TextBox 7"/>
          <p:cNvSpPr txBox="1"/>
          <p:nvPr/>
        </p:nvSpPr>
        <p:spPr>
          <a:xfrm>
            <a:off x="10265621" y="4467122"/>
            <a:ext cx="1175266" cy="646331"/>
          </a:xfrm>
          <a:prstGeom prst="rect">
            <a:avLst/>
          </a:prstGeom>
          <a:noFill/>
        </p:spPr>
        <p:txBody>
          <a:bodyPr wrap="square" rtlCol="0">
            <a:spAutoFit/>
          </a:bodyPr>
          <a:lstStyle/>
          <a:p>
            <a:r>
              <a:rPr lang="en-US" sz="1200" b="1" dirty="0" smtClean="0">
                <a:solidFill>
                  <a:schemeClr val="accent1"/>
                </a:solidFill>
                <a:latin typeface="Arial Black" panose="020B0A04020102020204" pitchFamily="34" charset="0"/>
              </a:rPr>
              <a:t>Theme change button</a:t>
            </a:r>
            <a:endParaRPr lang="en-US" sz="1200" b="1" dirty="0">
              <a:solidFill>
                <a:schemeClr val="accent1"/>
              </a:solidFill>
              <a:latin typeface="Arial Black" panose="020B0A04020102020204" pitchFamily="34" charset="0"/>
            </a:endParaRPr>
          </a:p>
        </p:txBody>
      </p:sp>
    </p:spTree>
    <p:extLst>
      <p:ext uri="{BB962C8B-B14F-4D97-AF65-F5344CB8AC3E}">
        <p14:creationId xmlns:p14="http://schemas.microsoft.com/office/powerpoint/2010/main" val="2972960049"/>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1000" fill="hold"/>
                                        <p:tgtEl>
                                          <p:spTgt spid="4"/>
                                        </p:tgtEl>
                                        <p:attrNameLst>
                                          <p:attrName>ppt_w</p:attrName>
                                        </p:attrNameLst>
                                      </p:cBhvr>
                                      <p:tavLst>
                                        <p:tav tm="0">
                                          <p:val>
                                            <p:fltVal val="0"/>
                                          </p:val>
                                        </p:tav>
                                        <p:tav tm="100000">
                                          <p:val>
                                            <p:strVal val="#ppt_w"/>
                                          </p:val>
                                        </p:tav>
                                      </p:tavLst>
                                    </p:anim>
                                    <p:anim calcmode="lin" valueType="num">
                                      <p:cBhvr>
                                        <p:cTn id="15" dur="1000" fill="hold"/>
                                        <p:tgtEl>
                                          <p:spTgt spid="4"/>
                                        </p:tgtEl>
                                        <p:attrNameLst>
                                          <p:attrName>ppt_h</p:attrName>
                                        </p:attrNameLst>
                                      </p:cBhvr>
                                      <p:tavLst>
                                        <p:tav tm="0">
                                          <p:val>
                                            <p:fltVal val="0"/>
                                          </p:val>
                                        </p:tav>
                                        <p:tav tm="100000">
                                          <p:val>
                                            <p:strVal val="#ppt_h"/>
                                          </p:val>
                                        </p:tav>
                                      </p:tavLst>
                                    </p:anim>
                                    <p:anim calcmode="lin" valueType="num">
                                      <p:cBhvr>
                                        <p:cTn id="16" dur="1000" fill="hold"/>
                                        <p:tgtEl>
                                          <p:spTgt spid="4"/>
                                        </p:tgtEl>
                                        <p:attrNameLst>
                                          <p:attrName>style.rotation</p:attrName>
                                        </p:attrNameLst>
                                      </p:cBhvr>
                                      <p:tavLst>
                                        <p:tav tm="0">
                                          <p:val>
                                            <p:fltVal val="90"/>
                                          </p:val>
                                        </p:tav>
                                        <p:tav tm="100000">
                                          <p:val>
                                            <p:fltVal val="0"/>
                                          </p:val>
                                        </p:tav>
                                      </p:tavLst>
                                    </p:anim>
                                    <p:animEffect transition="in" filter="fade">
                                      <p:cBhvr>
                                        <p:cTn id="17" dur="10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down)">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45"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2000"/>
                                        <p:tgtEl>
                                          <p:spTgt spid="7"/>
                                        </p:tgtEl>
                                      </p:cBhvr>
                                    </p:animEffect>
                                    <p:anim calcmode="lin" valueType="num">
                                      <p:cBhvr>
                                        <p:cTn id="28" dur="2000" fill="hold"/>
                                        <p:tgtEl>
                                          <p:spTgt spid="7"/>
                                        </p:tgtEl>
                                        <p:attrNameLst>
                                          <p:attrName>ppt_w</p:attrName>
                                        </p:attrNameLst>
                                      </p:cBhvr>
                                      <p:tavLst>
                                        <p:tav tm="0" fmla="#ppt_w*sin(2.5*pi*$)">
                                          <p:val>
                                            <p:fltVal val="0"/>
                                          </p:val>
                                        </p:tav>
                                        <p:tav tm="100000">
                                          <p:val>
                                            <p:fltVal val="1"/>
                                          </p:val>
                                        </p:tav>
                                      </p:tavLst>
                                    </p:anim>
                                    <p:anim calcmode="lin" valueType="num">
                                      <p:cBhvr>
                                        <p:cTn id="29" dur="2000" fill="hold"/>
                                        <p:tgtEl>
                                          <p:spTgt spid="7"/>
                                        </p:tgtEl>
                                        <p:attrNameLst>
                                          <p:attrName>ppt_h</p:attrName>
                                        </p:attrNameLst>
                                      </p:cBhvr>
                                      <p:tavLst>
                                        <p:tav tm="0">
                                          <p:val>
                                            <p:strVal val="#ppt_h"/>
                                          </p:val>
                                        </p:tav>
                                        <p:tav tm="100000">
                                          <p:val>
                                            <p:strVal val="#ppt_h"/>
                                          </p:val>
                                        </p:tav>
                                      </p:tavLst>
                                    </p:anim>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circle(in)">
                                      <p:cBhvr>
                                        <p:cTn id="34"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3582" y="522514"/>
            <a:ext cx="4995475" cy="1208315"/>
          </a:xfrm>
        </p:spPr>
        <p:txBody>
          <a:bodyPr>
            <a:noAutofit/>
          </a:bodyPr>
          <a:lstStyle/>
          <a:p>
            <a:pPr marL="342900" indent="-342900">
              <a:buFont typeface="Wingdings" panose="05000000000000000000" pitchFamily="2" charset="2"/>
              <a:buChar char="v"/>
            </a:pPr>
            <a:r>
              <a:rPr lang="en-US" sz="2400" dirty="0">
                <a:solidFill>
                  <a:srgbClr val="FFFF00"/>
                </a:solidFill>
                <a:latin typeface="Arial Rounded MT Bold" panose="020F0704030504030204" pitchFamily="34" charset="0"/>
              </a:rPr>
              <a:t>The header or Footer section is same for our all pages in the website. </a:t>
            </a:r>
          </a:p>
        </p:txBody>
      </p:sp>
      <p:sp>
        <p:nvSpPr>
          <p:cNvPr id="4" name="Text Placeholder 3"/>
          <p:cNvSpPr>
            <a:spLocks noGrp="1"/>
          </p:cNvSpPr>
          <p:nvPr>
            <p:ph type="body" sz="half" idx="2"/>
          </p:nvPr>
        </p:nvSpPr>
        <p:spPr>
          <a:xfrm>
            <a:off x="523581" y="2057399"/>
            <a:ext cx="4995476" cy="4267201"/>
          </a:xfrm>
        </p:spPr>
        <p:txBody>
          <a:bodyPr>
            <a:normAutofit lnSpcReduction="10000"/>
          </a:bodyPr>
          <a:lstStyle/>
          <a:p>
            <a:r>
              <a:rPr lang="en-US" b="1" i="1" dirty="0">
                <a:solidFill>
                  <a:schemeClr val="bg2"/>
                </a:solidFill>
              </a:rPr>
              <a:t>Header Section: </a:t>
            </a:r>
            <a:endParaRPr lang="en-US" b="1" i="1" dirty="0" smtClean="0">
              <a:solidFill>
                <a:schemeClr val="bg2"/>
              </a:solidFill>
            </a:endParaRPr>
          </a:p>
          <a:p>
            <a:pPr>
              <a:lnSpc>
                <a:spcPct val="110000"/>
              </a:lnSpc>
            </a:pPr>
            <a:r>
              <a:rPr lang="en-US" dirty="0"/>
              <a:t>	</a:t>
            </a:r>
            <a:r>
              <a:rPr lang="en-US" sz="1600" dirty="0" smtClean="0">
                <a:latin typeface="Times New Roman" panose="02020603050405020304" pitchFamily="18" charset="0"/>
                <a:cs typeface="Times New Roman" panose="02020603050405020304" pitchFamily="18" charset="0"/>
              </a:rPr>
              <a:t>	</a:t>
            </a:r>
            <a:r>
              <a:rPr lang="en-US" sz="1600" dirty="0" smtClean="0">
                <a:solidFill>
                  <a:schemeClr val="bg1">
                    <a:lumMod val="85000"/>
                  </a:schemeClr>
                </a:solidFill>
                <a:latin typeface="Times New Roman" panose="02020603050405020304" pitchFamily="18" charset="0"/>
                <a:cs typeface="Times New Roman" panose="02020603050405020304" pitchFamily="18" charset="0"/>
              </a:rPr>
              <a:t>After </a:t>
            </a:r>
            <a:r>
              <a:rPr lang="en-US" sz="1600" dirty="0">
                <a:solidFill>
                  <a:schemeClr val="bg1">
                    <a:lumMod val="85000"/>
                  </a:schemeClr>
                </a:solidFill>
                <a:latin typeface="Times New Roman" panose="02020603050405020304" pitchFamily="18" charset="0"/>
                <a:cs typeface="Times New Roman" panose="02020603050405020304" pitchFamily="18" charset="0"/>
              </a:rPr>
              <a:t>doing all of this, now it’s time to build it so I started with my home page </a:t>
            </a:r>
            <a:r>
              <a:rPr lang="en-US" sz="1600" dirty="0" err="1">
                <a:solidFill>
                  <a:schemeClr val="bg1">
                    <a:lumMod val="85000"/>
                  </a:schemeClr>
                </a:solidFill>
                <a:latin typeface="Times New Roman" panose="02020603050405020304" pitchFamily="18" charset="0"/>
                <a:cs typeface="Times New Roman" panose="02020603050405020304" pitchFamily="18" charset="0"/>
              </a:rPr>
              <a:t>navbar</a:t>
            </a:r>
            <a:r>
              <a:rPr lang="en-US" sz="1600" dirty="0">
                <a:solidFill>
                  <a:schemeClr val="bg1">
                    <a:lumMod val="85000"/>
                  </a:schemeClr>
                </a:solidFill>
                <a:latin typeface="Times New Roman" panose="02020603050405020304" pitchFamily="18" charset="0"/>
                <a:cs typeface="Times New Roman" panose="02020603050405020304" pitchFamily="18" charset="0"/>
              </a:rPr>
              <a:t> and an unordered list which is basically my other pages. I created the </a:t>
            </a:r>
            <a:r>
              <a:rPr lang="en-US" sz="1600" dirty="0" err="1">
                <a:solidFill>
                  <a:schemeClr val="bg1">
                    <a:lumMod val="85000"/>
                  </a:schemeClr>
                </a:solidFill>
                <a:latin typeface="Times New Roman" panose="02020603050405020304" pitchFamily="18" charset="0"/>
                <a:cs typeface="Times New Roman" panose="02020603050405020304" pitchFamily="18" charset="0"/>
              </a:rPr>
              <a:t>navbar</a:t>
            </a:r>
            <a:r>
              <a:rPr lang="en-US" sz="1600" dirty="0">
                <a:solidFill>
                  <a:schemeClr val="bg1">
                    <a:lumMod val="85000"/>
                  </a:schemeClr>
                </a:solidFill>
                <a:latin typeface="Times New Roman" panose="02020603050405020304" pitchFamily="18" charset="0"/>
                <a:cs typeface="Times New Roman" panose="02020603050405020304" pitchFamily="18" charset="0"/>
              </a:rPr>
              <a:t> gave it a nice color and shape and made all the list as my page and gave them nice effects for example, if you hover your mouse on the lists it will change their color automatically</a:t>
            </a:r>
            <a:r>
              <a:rPr lang="en-US" sz="1600" dirty="0" smtClean="0">
                <a:solidFill>
                  <a:schemeClr val="bg1">
                    <a:lumMod val="85000"/>
                  </a:schemeClr>
                </a:solidFill>
                <a:latin typeface="Times New Roman" panose="02020603050405020304" pitchFamily="18" charset="0"/>
                <a:cs typeface="Times New Roman" panose="02020603050405020304" pitchFamily="18" charset="0"/>
              </a:rPr>
              <a:t>.</a:t>
            </a:r>
          </a:p>
          <a:p>
            <a:pPr>
              <a:lnSpc>
                <a:spcPct val="110000"/>
              </a:lnSpc>
            </a:pPr>
            <a:r>
              <a:rPr lang="en-US" sz="1600" dirty="0" smtClean="0">
                <a:solidFill>
                  <a:schemeClr val="bg1">
                    <a:lumMod val="85000"/>
                  </a:schemeClr>
                </a:solidFill>
                <a:latin typeface="Times New Roman" panose="02020603050405020304" pitchFamily="18" charset="0"/>
                <a:cs typeface="Times New Roman" panose="02020603050405020304" pitchFamily="18" charset="0"/>
              </a:rPr>
              <a:t> </a:t>
            </a:r>
            <a:r>
              <a:rPr lang="en-US" sz="1600" dirty="0">
                <a:solidFill>
                  <a:schemeClr val="bg1">
                    <a:lumMod val="85000"/>
                  </a:schemeClr>
                </a:solidFill>
                <a:latin typeface="Times New Roman" panose="02020603050405020304" pitchFamily="18" charset="0"/>
                <a:cs typeface="Times New Roman" panose="02020603050405020304" pitchFamily="18" charset="0"/>
              </a:rPr>
              <a:t>Then I inserted my restaurant name and linked it to all the other pages so that if you click on the name, it will take you directly to the home page. </a:t>
            </a:r>
            <a:r>
              <a:rPr lang="en-US" sz="1600" dirty="0" smtClean="0">
                <a:solidFill>
                  <a:schemeClr val="bg1">
                    <a:lumMod val="85000"/>
                  </a:schemeClr>
                </a:solidFill>
                <a:latin typeface="Times New Roman" panose="02020603050405020304" pitchFamily="18" charset="0"/>
                <a:cs typeface="Times New Roman" panose="02020603050405020304" pitchFamily="18" charset="0"/>
              </a:rPr>
              <a:t>I also </a:t>
            </a:r>
            <a:r>
              <a:rPr lang="en-US" sz="1600" dirty="0">
                <a:solidFill>
                  <a:schemeClr val="bg1">
                    <a:lumMod val="85000"/>
                  </a:schemeClr>
                </a:solidFill>
                <a:latin typeface="Times New Roman" panose="02020603050405020304" pitchFamily="18" charset="0"/>
                <a:cs typeface="Times New Roman" panose="02020603050405020304" pitchFamily="18" charset="0"/>
              </a:rPr>
              <a:t>used a hover effect on the taste name. If you take your cursor on the name it will change the color and became white text to red. The header part you can also see a toggle button. That button represent a dark-mode on my website. If you like dark-mode, you can use and enjoy it as well.</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23857" y="2057399"/>
            <a:ext cx="5849502" cy="3320143"/>
          </a:xfrm>
          <a:prstGeom prst="rect">
            <a:avLst/>
          </a:prstGeom>
          <a:ln>
            <a:noFill/>
          </a:ln>
          <a:effectLst>
            <a:outerShdw blurRad="190500" algn="tl" rotWithShape="0">
              <a:srgbClr val="000000">
                <a:alpha val="70000"/>
              </a:srgbClr>
            </a:outerShdw>
          </a:effectLst>
          <a:scene3d>
            <a:camera prst="perspectiveLeft"/>
            <a:lightRig rig="threePt" dir="t"/>
          </a:scene3d>
        </p:spPr>
      </p:pic>
    </p:spTree>
    <p:extLst>
      <p:ext uri="{BB962C8B-B14F-4D97-AF65-F5344CB8AC3E}">
        <p14:creationId xmlns:p14="http://schemas.microsoft.com/office/powerpoint/2010/main" val="2460475152"/>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1000" fill="hold"/>
                                        <p:tgtEl>
                                          <p:spTgt spid="7"/>
                                        </p:tgtEl>
                                        <p:attrNameLst>
                                          <p:attrName>ppt_w</p:attrName>
                                        </p:attrNameLst>
                                      </p:cBhvr>
                                      <p:tavLst>
                                        <p:tav tm="0">
                                          <p:val>
                                            <p:fltVal val="0"/>
                                          </p:val>
                                        </p:tav>
                                        <p:tav tm="100000">
                                          <p:val>
                                            <p:strVal val="#ppt_w"/>
                                          </p:val>
                                        </p:tav>
                                      </p:tavLst>
                                    </p:anim>
                                    <p:anim calcmode="lin" valueType="num">
                                      <p:cBhvr>
                                        <p:cTn id="26" dur="1000" fill="hold"/>
                                        <p:tgtEl>
                                          <p:spTgt spid="7"/>
                                        </p:tgtEl>
                                        <p:attrNameLst>
                                          <p:attrName>ppt_h</p:attrName>
                                        </p:attrNameLst>
                                      </p:cBhvr>
                                      <p:tavLst>
                                        <p:tav tm="0">
                                          <p:val>
                                            <p:fltVal val="0"/>
                                          </p:val>
                                        </p:tav>
                                        <p:tav tm="100000">
                                          <p:val>
                                            <p:strVal val="#ppt_h"/>
                                          </p:val>
                                        </p:tav>
                                      </p:tavLst>
                                    </p:anim>
                                    <p:anim calcmode="lin" valueType="num">
                                      <p:cBhvr>
                                        <p:cTn id="27" dur="1000" fill="hold"/>
                                        <p:tgtEl>
                                          <p:spTgt spid="7"/>
                                        </p:tgtEl>
                                        <p:attrNameLst>
                                          <p:attrName>style.rotation</p:attrName>
                                        </p:attrNameLst>
                                      </p:cBhvr>
                                      <p:tavLst>
                                        <p:tav tm="0">
                                          <p:val>
                                            <p:fltVal val="90"/>
                                          </p:val>
                                        </p:tav>
                                        <p:tav tm="100000">
                                          <p:val>
                                            <p:fltVal val="0"/>
                                          </p:val>
                                        </p:tav>
                                      </p:tavLst>
                                    </p:anim>
                                    <p:animEffect transition="in" filter="fade">
                                      <p:cBhvr>
                                        <p:cTn id="28" dur="10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4">
                                            <p:txEl>
                                              <p:pRg st="0" end="0"/>
                                            </p:txEl>
                                          </p:spTgt>
                                        </p:tgtEl>
                                        <p:attrNameLst>
                                          <p:attrName>style.visibility</p:attrName>
                                        </p:attrNameLst>
                                      </p:cBhvr>
                                      <p:to>
                                        <p:strVal val="visible"/>
                                      </p:to>
                                    </p:set>
                                    <p:animEffect transition="in" filter="wipe(down)">
                                      <p:cBhvr>
                                        <p:cTn id="33" dur="500"/>
                                        <p:tgtEl>
                                          <p:spTgt spid="4">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4">
                                            <p:txEl>
                                              <p:pRg st="1" end="1"/>
                                            </p:txEl>
                                          </p:spTgt>
                                        </p:tgtEl>
                                        <p:attrNameLst>
                                          <p:attrName>style.visibility</p:attrName>
                                        </p:attrNameLst>
                                      </p:cBhvr>
                                      <p:to>
                                        <p:strVal val="visible"/>
                                      </p:to>
                                    </p:set>
                                    <p:animEffect transition="in" filter="wipe(down)">
                                      <p:cBhvr>
                                        <p:cTn id="38" dur="500"/>
                                        <p:tgtEl>
                                          <p:spTgt spid="4">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grpId="0" nodeType="clickEffect">
                                  <p:stCondLst>
                                    <p:cond delay="0"/>
                                  </p:stCondLst>
                                  <p:childTnLst>
                                    <p:set>
                                      <p:cBhvr>
                                        <p:cTn id="42" dur="1" fill="hold">
                                          <p:stCondLst>
                                            <p:cond delay="0"/>
                                          </p:stCondLst>
                                        </p:cTn>
                                        <p:tgtEl>
                                          <p:spTgt spid="4">
                                            <p:txEl>
                                              <p:pRg st="2" end="2"/>
                                            </p:txEl>
                                          </p:spTgt>
                                        </p:tgtEl>
                                        <p:attrNameLst>
                                          <p:attrName>style.visibility</p:attrName>
                                        </p:attrNameLst>
                                      </p:cBhvr>
                                      <p:to>
                                        <p:strVal val="visible"/>
                                      </p:to>
                                    </p:set>
                                    <p:animEffect transition="in" filter="wipe(down)">
                                      <p:cBhvr>
                                        <p:cTn id="43"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3582" y="522514"/>
            <a:ext cx="4995475" cy="1208315"/>
          </a:xfrm>
        </p:spPr>
        <p:txBody>
          <a:bodyPr>
            <a:noAutofit/>
          </a:bodyPr>
          <a:lstStyle/>
          <a:p>
            <a:pPr marL="342900" indent="-342900">
              <a:buFont typeface="Wingdings" panose="05000000000000000000" pitchFamily="2" charset="2"/>
              <a:buChar char="v"/>
            </a:pPr>
            <a:r>
              <a:rPr lang="en-US" sz="2400" dirty="0">
                <a:solidFill>
                  <a:srgbClr val="FFFF00"/>
                </a:solidFill>
                <a:latin typeface="Arial Rounded MT Bold" panose="020F0704030504030204" pitchFamily="34" charset="0"/>
              </a:rPr>
              <a:t>The header or Footer section is same for our all pages in the website. </a:t>
            </a:r>
          </a:p>
        </p:txBody>
      </p:sp>
      <p:sp>
        <p:nvSpPr>
          <p:cNvPr id="4" name="Text Placeholder 3"/>
          <p:cNvSpPr>
            <a:spLocks noGrp="1"/>
          </p:cNvSpPr>
          <p:nvPr>
            <p:ph type="body" sz="half" idx="2"/>
          </p:nvPr>
        </p:nvSpPr>
        <p:spPr>
          <a:xfrm>
            <a:off x="523582" y="2471057"/>
            <a:ext cx="4995476" cy="1883230"/>
          </a:xfrm>
        </p:spPr>
        <p:txBody>
          <a:bodyPr>
            <a:normAutofit fontScale="85000" lnSpcReduction="20000"/>
          </a:bodyPr>
          <a:lstStyle/>
          <a:p>
            <a:r>
              <a:rPr lang="en-US" b="1" i="1" dirty="0">
                <a:solidFill>
                  <a:schemeClr val="bg1"/>
                </a:solidFill>
              </a:rPr>
              <a:t>Footer Section</a:t>
            </a:r>
            <a:r>
              <a:rPr lang="en-US" b="1" i="1" dirty="0" smtClean="0">
                <a:solidFill>
                  <a:schemeClr val="bg1"/>
                </a:solidFill>
              </a:rPr>
              <a:t>:</a:t>
            </a:r>
          </a:p>
          <a:p>
            <a:pPr>
              <a:lnSpc>
                <a:spcPct val="120000"/>
              </a:lnSpc>
            </a:pPr>
            <a:r>
              <a:rPr lang="en-US" dirty="0"/>
              <a:t>	</a:t>
            </a:r>
            <a:r>
              <a:rPr lang="en-US" dirty="0" smtClean="0"/>
              <a:t>	</a:t>
            </a:r>
            <a:r>
              <a:rPr lang="en-US" dirty="0" smtClean="0">
                <a:solidFill>
                  <a:schemeClr val="bg1">
                    <a:lumMod val="85000"/>
                  </a:schemeClr>
                </a:solidFill>
                <a:latin typeface="Times New Roman" panose="02020603050405020304" pitchFamily="18" charset="0"/>
                <a:cs typeface="Times New Roman" panose="02020603050405020304" pitchFamily="18" charset="0"/>
              </a:rPr>
              <a:t> </a:t>
            </a:r>
            <a:r>
              <a:rPr lang="en-US" sz="1800" dirty="0">
                <a:solidFill>
                  <a:schemeClr val="bg1">
                    <a:lumMod val="85000"/>
                  </a:schemeClr>
                </a:solidFill>
                <a:latin typeface="Times New Roman" panose="02020603050405020304" pitchFamily="18" charset="0"/>
                <a:cs typeface="Times New Roman" panose="02020603050405020304" pitchFamily="18" charset="0"/>
              </a:rPr>
              <a:t>The footer section you can see some social icons. If you click that icon you will go to our restaurant Twitter, Facebook or Instagram page site. There also have the date or time to know when our restaurant will be open or close. Then also Instagram images of our foods and also a subscribe button for our YouTube channel.</a:t>
            </a:r>
            <a:endParaRPr lang="en-US" sz="2000" dirty="0">
              <a:solidFill>
                <a:schemeClr val="bg1">
                  <a:lumMod val="85000"/>
                </a:schemeClr>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145" t="40943" r="-44" b="-524"/>
          <a:stretch/>
        </p:blipFill>
        <p:spPr>
          <a:xfrm>
            <a:off x="5791200" y="2721430"/>
            <a:ext cx="6150233" cy="202474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390723596"/>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animEffect transition="in" filter="wipe(down)">
                                      <p:cBhvr>
                                        <p:cTn id="25" dur="500"/>
                                        <p:tgtEl>
                                          <p:spTgt spid="4">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4">
                                            <p:txEl>
                                              <p:pRg st="1" end="1"/>
                                            </p:txEl>
                                          </p:spTgt>
                                        </p:tgtEl>
                                        <p:attrNameLst>
                                          <p:attrName>style.visibility</p:attrName>
                                        </p:attrNameLst>
                                      </p:cBhvr>
                                      <p:to>
                                        <p:strVal val="visible"/>
                                      </p:to>
                                    </p:set>
                                    <p:animEffect transition="in" filter="wipe(down)">
                                      <p:cBhvr>
                                        <p:cTn id="30" dur="500"/>
                                        <p:tgtEl>
                                          <p:spTgt spid="4">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1" presetClass="entr" presetSubtype="0" fill="hold" nodeType="click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p:cTn id="35" dur="1000" fill="hold"/>
                                        <p:tgtEl>
                                          <p:spTgt spid="3"/>
                                        </p:tgtEl>
                                        <p:attrNameLst>
                                          <p:attrName>ppt_w</p:attrName>
                                        </p:attrNameLst>
                                      </p:cBhvr>
                                      <p:tavLst>
                                        <p:tav tm="0">
                                          <p:val>
                                            <p:fltVal val="0"/>
                                          </p:val>
                                        </p:tav>
                                        <p:tav tm="100000">
                                          <p:val>
                                            <p:strVal val="#ppt_w"/>
                                          </p:val>
                                        </p:tav>
                                      </p:tavLst>
                                    </p:anim>
                                    <p:anim calcmode="lin" valueType="num">
                                      <p:cBhvr>
                                        <p:cTn id="36" dur="1000" fill="hold"/>
                                        <p:tgtEl>
                                          <p:spTgt spid="3"/>
                                        </p:tgtEl>
                                        <p:attrNameLst>
                                          <p:attrName>ppt_h</p:attrName>
                                        </p:attrNameLst>
                                      </p:cBhvr>
                                      <p:tavLst>
                                        <p:tav tm="0">
                                          <p:val>
                                            <p:fltVal val="0"/>
                                          </p:val>
                                        </p:tav>
                                        <p:tav tm="100000">
                                          <p:val>
                                            <p:strVal val="#ppt_h"/>
                                          </p:val>
                                        </p:tav>
                                      </p:tavLst>
                                    </p:anim>
                                    <p:anim calcmode="lin" valueType="num">
                                      <p:cBhvr>
                                        <p:cTn id="37" dur="1000" fill="hold"/>
                                        <p:tgtEl>
                                          <p:spTgt spid="3"/>
                                        </p:tgtEl>
                                        <p:attrNameLst>
                                          <p:attrName>style.rotation</p:attrName>
                                        </p:attrNameLst>
                                      </p:cBhvr>
                                      <p:tavLst>
                                        <p:tav tm="0">
                                          <p:val>
                                            <p:fltVal val="90"/>
                                          </p:val>
                                        </p:tav>
                                        <p:tav tm="100000">
                                          <p:val>
                                            <p:fltVal val="0"/>
                                          </p:val>
                                        </p:tav>
                                      </p:tavLst>
                                    </p:anim>
                                    <p:animEffect transition="in" filter="fade">
                                      <p:cBhvr>
                                        <p:cTn id="38"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3581" y="628956"/>
            <a:ext cx="5136989" cy="4900988"/>
          </a:xfrm>
        </p:spPr>
        <p:txBody>
          <a:bodyPr/>
          <a:lstStyle/>
          <a:p>
            <a:r>
              <a:rPr lang="en-US" sz="1600" b="1" dirty="0">
                <a:solidFill>
                  <a:prstClr val="white">
                    <a:lumMod val="95000"/>
                  </a:prstClr>
                </a:solidFill>
                <a:latin typeface="Arial Black" panose="020B0A04020102020204" pitchFamily="34" charset="0"/>
              </a:rPr>
              <a:t>HOME PAGE:</a:t>
            </a:r>
            <a:r>
              <a:rPr lang="en-US" sz="1600" dirty="0">
                <a:solidFill>
                  <a:srgbClr val="EBEBEB"/>
                </a:solidFill>
              </a:rPr>
              <a:t/>
            </a:r>
            <a:br>
              <a:rPr lang="en-US" sz="1600" dirty="0">
                <a:solidFill>
                  <a:srgbClr val="EBEBEB"/>
                </a:solidFill>
              </a:rPr>
            </a:br>
            <a:r>
              <a:rPr lang="en-US" sz="1600" dirty="0">
                <a:solidFill>
                  <a:srgbClr val="EBEBEB"/>
                </a:solidFill>
              </a:rPr>
              <a:t/>
            </a:r>
            <a:br>
              <a:rPr lang="en-US" sz="1600" dirty="0">
                <a:solidFill>
                  <a:srgbClr val="EBEBEB"/>
                </a:solidFill>
              </a:rPr>
            </a:br>
            <a:r>
              <a:rPr lang="en-US" sz="1600" dirty="0">
                <a:solidFill>
                  <a:srgbClr val="EBEBEB"/>
                </a:solidFill>
              </a:rPr>
              <a:t>	 </a:t>
            </a:r>
            <a:r>
              <a:rPr lang="en-US" sz="1600" dirty="0">
                <a:solidFill>
                  <a:srgbClr val="EBEBEB"/>
                </a:solidFill>
                <a:latin typeface="Times New Roman" panose="02020603050405020304" pitchFamily="18" charset="0"/>
                <a:cs typeface="Times New Roman" panose="02020603050405020304" pitchFamily="18" charset="0"/>
              </a:rPr>
              <a:t>After header section I use a slider image with a text and it works with JavaScript. As your requirement I used table where left side I used a form and right side content contains about the restaurant. That form is use for booking a table. You can fill the form and submit then you can see a popup window. For that I use JavaScript that our website looks like a dynamic. Then you can see various special food items to our restaurant. Which is breakfast, lunch or dinner and also had various items. Then you can see a slider which is for showing our customer review. Then you can see our master chef details with their bio and picture. Then we have a blog section for our website. You can see the recent blog on home page. After blog section we have also a table booking option</a:t>
            </a:r>
            <a:endParaRPr lang="en-US" sz="16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6228" y="456657"/>
            <a:ext cx="2770580" cy="1473463"/>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5857" y="2830288"/>
            <a:ext cx="2770581" cy="1578427"/>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3945" y="4735588"/>
            <a:ext cx="3560690" cy="1392130"/>
          </a:xfrm>
          <a:prstGeom prst="rect">
            <a:avLst/>
          </a:prstGeom>
          <a:ln>
            <a:noFill/>
          </a:ln>
          <a:effectLst>
            <a:outerShdw blurRad="292100" dist="139700" dir="2700000" algn="tl" rotWithShape="0">
              <a:srgbClr val="333333">
                <a:alpha val="65000"/>
              </a:srgbClr>
            </a:outerShdw>
          </a:effectLst>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06808" y="2388208"/>
            <a:ext cx="2412537" cy="138248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37654891"/>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1000" fill="hold"/>
                                        <p:tgtEl>
                                          <p:spTgt spid="6"/>
                                        </p:tgtEl>
                                        <p:attrNameLst>
                                          <p:attrName>ppt_w</p:attrName>
                                        </p:attrNameLst>
                                      </p:cBhvr>
                                      <p:tavLst>
                                        <p:tav tm="0">
                                          <p:val>
                                            <p:fltVal val="0"/>
                                          </p:val>
                                        </p:tav>
                                        <p:tav tm="100000">
                                          <p:val>
                                            <p:strVal val="#ppt_w"/>
                                          </p:val>
                                        </p:tav>
                                      </p:tavLst>
                                    </p:anim>
                                    <p:anim calcmode="lin" valueType="num">
                                      <p:cBhvr>
                                        <p:cTn id="16" dur="1000" fill="hold"/>
                                        <p:tgtEl>
                                          <p:spTgt spid="6"/>
                                        </p:tgtEl>
                                        <p:attrNameLst>
                                          <p:attrName>ppt_h</p:attrName>
                                        </p:attrNameLst>
                                      </p:cBhvr>
                                      <p:tavLst>
                                        <p:tav tm="0">
                                          <p:val>
                                            <p:fltVal val="0"/>
                                          </p:val>
                                        </p:tav>
                                        <p:tav tm="100000">
                                          <p:val>
                                            <p:strVal val="#ppt_h"/>
                                          </p:val>
                                        </p:tav>
                                      </p:tavLst>
                                    </p:anim>
                                    <p:anim calcmode="lin" valueType="num">
                                      <p:cBhvr>
                                        <p:cTn id="17" dur="1000" fill="hold"/>
                                        <p:tgtEl>
                                          <p:spTgt spid="6"/>
                                        </p:tgtEl>
                                        <p:attrNameLst>
                                          <p:attrName>style.rotation</p:attrName>
                                        </p:attrNameLst>
                                      </p:cBhvr>
                                      <p:tavLst>
                                        <p:tav tm="0">
                                          <p:val>
                                            <p:fltVal val="90"/>
                                          </p:val>
                                        </p:tav>
                                        <p:tav tm="100000">
                                          <p:val>
                                            <p:fltVal val="0"/>
                                          </p:val>
                                        </p:tav>
                                      </p:tavLst>
                                    </p:anim>
                                    <p:animEffect transition="in" filter="fade">
                                      <p:cBhvr>
                                        <p:cTn id="18" dur="10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1000" fill="hold"/>
                                        <p:tgtEl>
                                          <p:spTgt spid="7"/>
                                        </p:tgtEl>
                                        <p:attrNameLst>
                                          <p:attrName>ppt_w</p:attrName>
                                        </p:attrNameLst>
                                      </p:cBhvr>
                                      <p:tavLst>
                                        <p:tav tm="0">
                                          <p:val>
                                            <p:fltVal val="0"/>
                                          </p:val>
                                        </p:tav>
                                        <p:tav tm="100000">
                                          <p:val>
                                            <p:strVal val="#ppt_w"/>
                                          </p:val>
                                        </p:tav>
                                      </p:tavLst>
                                    </p:anim>
                                    <p:anim calcmode="lin" valueType="num">
                                      <p:cBhvr>
                                        <p:cTn id="24" dur="1000" fill="hold"/>
                                        <p:tgtEl>
                                          <p:spTgt spid="7"/>
                                        </p:tgtEl>
                                        <p:attrNameLst>
                                          <p:attrName>ppt_h</p:attrName>
                                        </p:attrNameLst>
                                      </p:cBhvr>
                                      <p:tavLst>
                                        <p:tav tm="0">
                                          <p:val>
                                            <p:fltVal val="0"/>
                                          </p:val>
                                        </p:tav>
                                        <p:tav tm="100000">
                                          <p:val>
                                            <p:strVal val="#ppt_h"/>
                                          </p:val>
                                        </p:tav>
                                      </p:tavLst>
                                    </p:anim>
                                    <p:anim calcmode="lin" valueType="num">
                                      <p:cBhvr>
                                        <p:cTn id="25" dur="1000" fill="hold"/>
                                        <p:tgtEl>
                                          <p:spTgt spid="7"/>
                                        </p:tgtEl>
                                        <p:attrNameLst>
                                          <p:attrName>style.rotation</p:attrName>
                                        </p:attrNameLst>
                                      </p:cBhvr>
                                      <p:tavLst>
                                        <p:tav tm="0">
                                          <p:val>
                                            <p:fltVal val="90"/>
                                          </p:val>
                                        </p:tav>
                                        <p:tav tm="100000">
                                          <p:val>
                                            <p:fltVal val="0"/>
                                          </p:val>
                                        </p:tav>
                                      </p:tavLst>
                                    </p:anim>
                                    <p:animEffect transition="in" filter="fade">
                                      <p:cBhvr>
                                        <p:cTn id="26" dur="10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1000" fill="hold"/>
                                        <p:tgtEl>
                                          <p:spTgt spid="8"/>
                                        </p:tgtEl>
                                        <p:attrNameLst>
                                          <p:attrName>ppt_w</p:attrName>
                                        </p:attrNameLst>
                                      </p:cBhvr>
                                      <p:tavLst>
                                        <p:tav tm="0">
                                          <p:val>
                                            <p:fltVal val="0"/>
                                          </p:val>
                                        </p:tav>
                                        <p:tav tm="100000">
                                          <p:val>
                                            <p:strVal val="#ppt_w"/>
                                          </p:val>
                                        </p:tav>
                                      </p:tavLst>
                                    </p:anim>
                                    <p:anim calcmode="lin" valueType="num">
                                      <p:cBhvr>
                                        <p:cTn id="32" dur="1000" fill="hold"/>
                                        <p:tgtEl>
                                          <p:spTgt spid="8"/>
                                        </p:tgtEl>
                                        <p:attrNameLst>
                                          <p:attrName>ppt_h</p:attrName>
                                        </p:attrNameLst>
                                      </p:cBhvr>
                                      <p:tavLst>
                                        <p:tav tm="0">
                                          <p:val>
                                            <p:fltVal val="0"/>
                                          </p:val>
                                        </p:tav>
                                        <p:tav tm="100000">
                                          <p:val>
                                            <p:strVal val="#ppt_h"/>
                                          </p:val>
                                        </p:tav>
                                      </p:tavLst>
                                    </p:anim>
                                    <p:anim calcmode="lin" valueType="num">
                                      <p:cBhvr>
                                        <p:cTn id="33" dur="1000" fill="hold"/>
                                        <p:tgtEl>
                                          <p:spTgt spid="8"/>
                                        </p:tgtEl>
                                        <p:attrNameLst>
                                          <p:attrName>style.rotation</p:attrName>
                                        </p:attrNameLst>
                                      </p:cBhvr>
                                      <p:tavLst>
                                        <p:tav tm="0">
                                          <p:val>
                                            <p:fltVal val="90"/>
                                          </p:val>
                                        </p:tav>
                                        <p:tav tm="100000">
                                          <p:val>
                                            <p:fltVal val="0"/>
                                          </p:val>
                                        </p:tav>
                                      </p:tavLst>
                                    </p:anim>
                                    <p:animEffect transition="in" filter="fade">
                                      <p:cBhvr>
                                        <p:cTn id="34" dur="10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fade">
                                      <p:cBhvr>
                                        <p:cTn id="39" dur="1000"/>
                                        <p:tgtEl>
                                          <p:spTgt spid="2"/>
                                        </p:tgtEl>
                                      </p:cBhvr>
                                    </p:animEffect>
                                    <p:anim calcmode="lin" valueType="num">
                                      <p:cBhvr>
                                        <p:cTn id="40" dur="1000" fill="hold"/>
                                        <p:tgtEl>
                                          <p:spTgt spid="2"/>
                                        </p:tgtEl>
                                        <p:attrNameLst>
                                          <p:attrName>ppt_x</p:attrName>
                                        </p:attrNameLst>
                                      </p:cBhvr>
                                      <p:tavLst>
                                        <p:tav tm="0">
                                          <p:val>
                                            <p:strVal val="#ppt_x"/>
                                          </p:val>
                                        </p:tav>
                                        <p:tav tm="100000">
                                          <p:val>
                                            <p:strVal val="#ppt_x"/>
                                          </p:val>
                                        </p:tav>
                                      </p:tavLst>
                                    </p:anim>
                                    <p:anim calcmode="lin" valueType="num">
                                      <p:cBhvr>
                                        <p:cTn id="41"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6239" y="555171"/>
            <a:ext cx="5278503" cy="1273630"/>
          </a:xfrm>
        </p:spPr>
        <p:txBody>
          <a:bodyPr/>
          <a:lstStyle/>
          <a:p>
            <a:pPr marL="285750" indent="-285750">
              <a:buFont typeface="Wingdings" panose="05000000000000000000" pitchFamily="2" charset="2"/>
              <a:buChar char="v"/>
            </a:pPr>
            <a:r>
              <a:rPr lang="en-US" sz="1800" dirty="0" smtClean="0">
                <a:latin typeface="Times New Roman" panose="02020603050405020304" pitchFamily="18" charset="0"/>
                <a:cs typeface="Times New Roman" panose="02020603050405020304" pitchFamily="18" charset="0"/>
              </a:rPr>
              <a:t>In this website all of form are give you response. Like, if you don’t fill all the fields, it will say first to fill all of them. Otherwise you can not submit the form value. </a:t>
            </a:r>
            <a:r>
              <a:rPr lang="en-US" sz="1400" dirty="0" smtClean="0"/>
              <a:t/>
            </a:r>
            <a:br>
              <a:rPr lang="en-US" sz="1400" dirty="0" smtClean="0"/>
            </a:br>
            <a:endParaRPr lang="en-US" sz="1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4713" y="1212675"/>
            <a:ext cx="4223658" cy="2156571"/>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4713" y="3516086"/>
            <a:ext cx="4898572" cy="3061607"/>
          </a:xfrm>
          <a:prstGeom prst="rect">
            <a:avLst/>
          </a:prstGeom>
          <a:ln>
            <a:noFill/>
          </a:ln>
          <a:effectLst>
            <a:outerShdw blurRad="292100" dist="139700" dir="2700000" algn="tl" rotWithShape="0">
              <a:srgbClr val="333333">
                <a:alpha val="65000"/>
              </a:srgbClr>
            </a:outerShdw>
          </a:effectLst>
        </p:spPr>
      </p:pic>
      <p:sp>
        <p:nvSpPr>
          <p:cNvPr id="6" name="TextBox 5"/>
          <p:cNvSpPr txBox="1"/>
          <p:nvPr/>
        </p:nvSpPr>
        <p:spPr>
          <a:xfrm>
            <a:off x="556239" y="1674912"/>
            <a:ext cx="3352200" cy="369332"/>
          </a:xfrm>
          <a:prstGeom prst="rect">
            <a:avLst/>
          </a:prstGeom>
          <a:noFill/>
        </p:spPr>
        <p:txBody>
          <a:bodyPr wrap="none" rtlCol="0">
            <a:spAutoFit/>
          </a:bodyPr>
          <a:lstStyle/>
          <a:p>
            <a:r>
              <a:rPr lang="en-US" dirty="0">
                <a:solidFill>
                  <a:srgbClr val="EBEBEB"/>
                </a:solidFill>
                <a:latin typeface="Times New Roman" panose="02020603050405020304" pitchFamily="18" charset="0"/>
                <a:ea typeface="+mj-ea"/>
                <a:cs typeface="Times New Roman" panose="02020603050405020304" pitchFamily="18" charset="0"/>
              </a:rPr>
              <a:t>As you can see the first picture----</a:t>
            </a:r>
            <a:endParaRPr lang="en-US" sz="24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556239" y="2798409"/>
            <a:ext cx="5584372" cy="923330"/>
          </a:xfrm>
          <a:prstGeom prst="rect">
            <a:avLst/>
          </a:prstGeom>
          <a:noFill/>
        </p:spPr>
        <p:txBody>
          <a:bodyPr wrap="square" rtlCol="0">
            <a:spAutoFit/>
          </a:bodyPr>
          <a:lstStyle/>
          <a:p>
            <a:pPr marL="285750" indent="-285750">
              <a:buFont typeface="Wingdings" panose="05000000000000000000" pitchFamily="2" charset="2"/>
              <a:buChar char="v"/>
            </a:pPr>
            <a:r>
              <a:rPr lang="en-US" dirty="0" smtClean="0">
                <a:solidFill>
                  <a:schemeClr val="bg1">
                    <a:lumMod val="95000"/>
                  </a:schemeClr>
                </a:solidFill>
                <a:latin typeface="Times New Roman" panose="02020603050405020304" pitchFamily="18" charset="0"/>
                <a:cs typeface="Times New Roman" panose="02020603050405020304" pitchFamily="18" charset="0"/>
              </a:rPr>
              <a:t>Then if you fill all the fields</a:t>
            </a:r>
            <a:r>
              <a:rPr lang="en-US" dirty="0">
                <a:solidFill>
                  <a:schemeClr val="bg1">
                    <a:lumMod val="95000"/>
                  </a:schemeClr>
                </a:solidFill>
                <a:latin typeface="Times New Roman" panose="02020603050405020304" pitchFamily="18" charset="0"/>
                <a:cs typeface="Times New Roman" panose="02020603050405020304" pitchFamily="18" charset="0"/>
              </a:rPr>
              <a:t> </a:t>
            </a:r>
            <a:r>
              <a:rPr lang="en-US" dirty="0" smtClean="0">
                <a:solidFill>
                  <a:schemeClr val="bg1">
                    <a:lumMod val="95000"/>
                  </a:schemeClr>
                </a:solidFill>
                <a:latin typeface="Times New Roman" panose="02020603050405020304" pitchFamily="18" charset="0"/>
                <a:cs typeface="Times New Roman" panose="02020603050405020304" pitchFamily="18" charset="0"/>
              </a:rPr>
              <a:t>you can able to submit the table booking form. And it also show the popup message after submitted the form.  </a:t>
            </a:r>
            <a:endParaRPr lang="en-US" dirty="0">
              <a:solidFill>
                <a:schemeClr val="bg1">
                  <a:lumMod val="95000"/>
                </a:schemeClr>
              </a:solidFill>
              <a:latin typeface="Times New Roman" panose="02020603050405020304" pitchFamily="18" charset="0"/>
              <a:cs typeface="Times New Roman" panose="02020603050405020304" pitchFamily="18" charset="0"/>
            </a:endParaRPr>
          </a:p>
        </p:txBody>
      </p:sp>
      <p:sp>
        <p:nvSpPr>
          <p:cNvPr id="9" name="Rectangle 8"/>
          <p:cNvSpPr/>
          <p:nvPr/>
        </p:nvSpPr>
        <p:spPr>
          <a:xfrm>
            <a:off x="556239" y="3937182"/>
            <a:ext cx="3352200" cy="369332"/>
          </a:xfrm>
          <a:prstGeom prst="rect">
            <a:avLst/>
          </a:prstGeom>
        </p:spPr>
        <p:txBody>
          <a:bodyPr wrap="none">
            <a:spAutoFit/>
          </a:bodyPr>
          <a:lstStyle/>
          <a:p>
            <a:r>
              <a:rPr lang="en-US" dirty="0">
                <a:solidFill>
                  <a:srgbClr val="EBEBEB"/>
                </a:solidFill>
                <a:latin typeface="Times New Roman" panose="02020603050405020304" pitchFamily="18" charset="0"/>
                <a:ea typeface="+mj-ea"/>
                <a:cs typeface="Times New Roman" panose="02020603050405020304" pitchFamily="18" charset="0"/>
              </a:rPr>
              <a:t>As you can see the first picture----</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0367474"/>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1000" fill="hold"/>
                                        <p:tgtEl>
                                          <p:spTgt spid="4"/>
                                        </p:tgtEl>
                                        <p:attrNameLst>
                                          <p:attrName>ppt_w</p:attrName>
                                        </p:attrNameLst>
                                      </p:cBhvr>
                                      <p:tavLst>
                                        <p:tav tm="0">
                                          <p:val>
                                            <p:fltVal val="0"/>
                                          </p:val>
                                        </p:tav>
                                        <p:tav tm="100000">
                                          <p:val>
                                            <p:strVal val="#ppt_w"/>
                                          </p:val>
                                        </p:tav>
                                      </p:tavLst>
                                    </p:anim>
                                    <p:anim calcmode="lin" valueType="num">
                                      <p:cBhvr>
                                        <p:cTn id="20" dur="1000" fill="hold"/>
                                        <p:tgtEl>
                                          <p:spTgt spid="4"/>
                                        </p:tgtEl>
                                        <p:attrNameLst>
                                          <p:attrName>ppt_h</p:attrName>
                                        </p:attrNameLst>
                                      </p:cBhvr>
                                      <p:tavLst>
                                        <p:tav tm="0">
                                          <p:val>
                                            <p:fltVal val="0"/>
                                          </p:val>
                                        </p:tav>
                                        <p:tav tm="100000">
                                          <p:val>
                                            <p:strVal val="#ppt_h"/>
                                          </p:val>
                                        </p:tav>
                                      </p:tavLst>
                                    </p:anim>
                                    <p:anim calcmode="lin" valueType="num">
                                      <p:cBhvr>
                                        <p:cTn id="21" dur="1000" fill="hold"/>
                                        <p:tgtEl>
                                          <p:spTgt spid="4"/>
                                        </p:tgtEl>
                                        <p:attrNameLst>
                                          <p:attrName>style.rotation</p:attrName>
                                        </p:attrNameLst>
                                      </p:cBhvr>
                                      <p:tavLst>
                                        <p:tav tm="0">
                                          <p:val>
                                            <p:fltVal val="90"/>
                                          </p:val>
                                        </p:tav>
                                        <p:tav tm="100000">
                                          <p:val>
                                            <p:fltVal val="0"/>
                                          </p:val>
                                        </p:tav>
                                      </p:tavLst>
                                    </p:anim>
                                    <p:animEffect transition="in" filter="fade">
                                      <p:cBhvr>
                                        <p:cTn id="22" dur="10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randombar(horizontal)">
                                      <p:cBhvr>
                                        <p:cTn id="3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640" y="2227216"/>
            <a:ext cx="4351025" cy="2050869"/>
          </a:xfrm>
        </p:spPr>
        <p:txBody>
          <a:bodyPr/>
          <a:lstStyle/>
          <a:p>
            <a:r>
              <a:rPr lang="en-US" sz="2400" dirty="0" smtClean="0">
                <a:latin typeface="Times New Roman" panose="02020603050405020304" pitchFamily="18" charset="0"/>
                <a:cs typeface="Times New Roman" panose="02020603050405020304" pitchFamily="18" charset="0"/>
              </a:rPr>
              <a:t>This contact page has Address, Phone, Email, and Website. Also have location checker/map, and feedback form . </a:t>
            </a:r>
            <a:endParaRPr lang="en-US" sz="24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8514" y="1932214"/>
            <a:ext cx="5094514" cy="31840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90793663"/>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circle(in)">
                                      <p:cBhvr>
                                        <p:cTn id="15"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268" y="870857"/>
            <a:ext cx="5126103" cy="2667000"/>
          </a:xfrm>
        </p:spPr>
        <p:txBody>
          <a:bodyPr/>
          <a:lstStyle/>
          <a:p>
            <a:r>
              <a:rPr lang="en-US" sz="1800" b="1" dirty="0" smtClean="0">
                <a:latin typeface="Times New Roman" panose="02020603050405020304" pitchFamily="18" charset="0"/>
                <a:cs typeface="Times New Roman" panose="02020603050405020304" pitchFamily="18" charset="0"/>
              </a:rPr>
              <a:t>About/Chef </a:t>
            </a:r>
            <a:r>
              <a:rPr lang="en-US" sz="1800" dirty="0" smtClean="0">
                <a:latin typeface="Times New Roman" panose="02020603050405020304" pitchFamily="18" charset="0"/>
                <a:cs typeface="Times New Roman" panose="02020603050405020304" pitchFamily="18" charset="0"/>
              </a:rPr>
              <a:t>:</a:t>
            </a:r>
            <a:br>
              <a:rPr lang="en-US" sz="1800" dirty="0" smtClean="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	In this page , you can see the perfect ingredients details, how many tasty dishes, dishes served amount.</a:t>
            </a:r>
            <a:br>
              <a:rPr lang="en-US" sz="1800" dirty="0" smtClean="0">
                <a:latin typeface="Times New Roman" panose="02020603050405020304" pitchFamily="18" charset="0"/>
                <a:cs typeface="Times New Roman" panose="02020603050405020304" pitchFamily="18" charset="0"/>
              </a:rPr>
            </a:br>
            <a:r>
              <a:rPr lang="en-US" sz="1800" dirty="0" smtClean="0">
                <a:latin typeface="Times New Roman" panose="02020603050405020304" pitchFamily="18" charset="0"/>
                <a:cs typeface="Times New Roman" panose="02020603050405020304" pitchFamily="18" charset="0"/>
              </a:rPr>
              <a:t/>
            </a:r>
            <a:br>
              <a:rPr lang="en-US" sz="1800" dirty="0" smtClean="0">
                <a:latin typeface="Times New Roman" panose="02020603050405020304" pitchFamily="18" charset="0"/>
                <a:cs typeface="Times New Roman" panose="02020603050405020304" pitchFamily="18" charset="0"/>
              </a:rPr>
            </a:br>
            <a:r>
              <a:rPr lang="en-US" dirty="0" smtClean="0"/>
              <a:t/>
            </a:r>
            <a:br>
              <a:rPr lang="en-US" dirty="0" smtClean="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5972" y="1262502"/>
            <a:ext cx="4528457" cy="2830286"/>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7857" y="4299856"/>
            <a:ext cx="3526971" cy="2204357"/>
          </a:xfrm>
          <a:prstGeom prst="rect">
            <a:avLst/>
          </a:prstGeom>
          <a:ln>
            <a:noFill/>
          </a:ln>
          <a:effectLst>
            <a:outerShdw blurRad="292100" dist="139700" dir="2700000" algn="tl" rotWithShape="0">
              <a:srgbClr val="333333">
                <a:alpha val="65000"/>
              </a:srgbClr>
            </a:outerShdw>
          </a:effectLst>
        </p:spPr>
      </p:pic>
      <p:sp>
        <p:nvSpPr>
          <p:cNvPr id="6" name="TextBox 5"/>
          <p:cNvSpPr txBox="1"/>
          <p:nvPr/>
        </p:nvSpPr>
        <p:spPr>
          <a:xfrm>
            <a:off x="839268" y="3537857"/>
            <a:ext cx="5126103" cy="923330"/>
          </a:xfrm>
          <a:prstGeom prst="rect">
            <a:avLst/>
          </a:prstGeom>
          <a:noFill/>
        </p:spPr>
        <p:txBody>
          <a:bodyPr wrap="square" rtlCol="0">
            <a:spAutoFit/>
          </a:bodyPr>
          <a:lstStyle/>
          <a:p>
            <a:r>
              <a:rPr lang="en-US" dirty="0">
                <a:solidFill>
                  <a:schemeClr val="bg1"/>
                </a:solidFill>
                <a:latin typeface="Times New Roman" panose="02020603050405020304" pitchFamily="18" charset="0"/>
                <a:cs typeface="Times New Roman" panose="02020603050405020304" pitchFamily="18" charset="0"/>
              </a:rPr>
              <a:t>Also you can see chef page our famous stuff here .If you take your cursor on their then that will be hover and transform scale.</a:t>
            </a:r>
            <a:endParaRPr lang="en-US" dirty="0">
              <a:solidFill>
                <a:schemeClr val="bg1"/>
              </a:solidFill>
            </a:endParaRPr>
          </a:p>
        </p:txBody>
      </p:sp>
    </p:spTree>
    <p:extLst>
      <p:ext uri="{BB962C8B-B14F-4D97-AF65-F5344CB8AC3E}">
        <p14:creationId xmlns:p14="http://schemas.microsoft.com/office/powerpoint/2010/main" val="3986312770"/>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circle(in)">
                                      <p:cBhvr>
                                        <p:cTn id="23"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3325" y="1153886"/>
            <a:ext cx="1653561" cy="522514"/>
          </a:xfrm>
        </p:spPr>
        <p:txBody>
          <a:bodyPr/>
          <a:lstStyle/>
          <a:p>
            <a:r>
              <a:rPr lang="en-US" sz="2000" b="1" dirty="0" smtClean="0">
                <a:latin typeface="Times New Roman" panose="02020603050405020304" pitchFamily="18" charset="0"/>
                <a:cs typeface="Times New Roman" panose="02020603050405020304" pitchFamily="18" charset="0"/>
              </a:rPr>
              <a:t>Menu/Blog:</a:t>
            </a:r>
            <a:endParaRPr lang="en-US" sz="1800" b="1"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6488" y="1153886"/>
            <a:ext cx="4153987" cy="2596242"/>
          </a:xfrm>
          <a:prstGeom prst="rect">
            <a:avLst/>
          </a:prstGeom>
          <a:ln>
            <a:noFill/>
          </a:ln>
          <a:effectLst>
            <a:outerShdw blurRad="190500" algn="tl" rotWithShape="0">
              <a:srgbClr val="000000">
                <a:alpha val="70000"/>
              </a:srgb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0659" y="3967842"/>
            <a:ext cx="4380411" cy="2737757"/>
          </a:xfrm>
          <a:prstGeom prst="rect">
            <a:avLst/>
          </a:prstGeom>
          <a:ln>
            <a:noFill/>
          </a:ln>
          <a:effectLst>
            <a:outerShdw blurRad="190500" algn="tl" rotWithShape="0">
              <a:srgbClr val="000000">
                <a:alpha val="70000"/>
              </a:srgbClr>
            </a:outerShdw>
          </a:effectLst>
        </p:spPr>
      </p:pic>
      <p:sp>
        <p:nvSpPr>
          <p:cNvPr id="6" name="TextBox 5"/>
          <p:cNvSpPr txBox="1"/>
          <p:nvPr/>
        </p:nvSpPr>
        <p:spPr>
          <a:xfrm>
            <a:off x="936171" y="2046514"/>
            <a:ext cx="4931229" cy="923330"/>
          </a:xfrm>
          <a:prstGeom prst="rect">
            <a:avLst/>
          </a:prstGeom>
          <a:noFill/>
        </p:spPr>
        <p:txBody>
          <a:bodyPr wrap="square" rtlCol="0">
            <a:spAutoFit/>
          </a:bodyPr>
          <a:lstStyle/>
          <a:p>
            <a:r>
              <a:rPr lang="en-US" dirty="0" smtClean="0">
                <a:solidFill>
                  <a:schemeClr val="bg1"/>
                </a:solidFill>
                <a:latin typeface="Times New Roman" panose="02020603050405020304" pitchFamily="18" charset="0"/>
                <a:cs typeface="Times New Roman" panose="02020603050405020304" pitchFamily="18" charset="0"/>
              </a:rPr>
              <a:t>Menu page has different food menu. And when you can take which food, you can see that there and also get food prices.</a:t>
            </a:r>
            <a:endParaRPr lang="en-US" dirty="0">
              <a:solidFill>
                <a:schemeClr val="bg1"/>
              </a:solidFill>
              <a:latin typeface="Times New Roman" panose="02020603050405020304" pitchFamily="18" charset="0"/>
              <a:cs typeface="Times New Roman" panose="02020603050405020304" pitchFamily="18" charset="0"/>
            </a:endParaRPr>
          </a:p>
        </p:txBody>
      </p:sp>
      <p:sp>
        <p:nvSpPr>
          <p:cNvPr id="7" name="TextBox 6"/>
          <p:cNvSpPr txBox="1"/>
          <p:nvPr/>
        </p:nvSpPr>
        <p:spPr>
          <a:xfrm>
            <a:off x="936171" y="3853543"/>
            <a:ext cx="5138058" cy="1200329"/>
          </a:xfrm>
          <a:prstGeom prst="rect">
            <a:avLst/>
          </a:prstGeom>
          <a:noFill/>
        </p:spPr>
        <p:txBody>
          <a:bodyPr wrap="square" rtlCol="0">
            <a:spAutoFit/>
          </a:bodyPr>
          <a:lstStyle/>
          <a:p>
            <a:r>
              <a:rPr lang="en-US" dirty="0" smtClean="0">
                <a:solidFill>
                  <a:schemeClr val="bg1"/>
                </a:solidFill>
                <a:latin typeface="Times New Roman" panose="02020603050405020304" pitchFamily="18" charset="0"/>
                <a:cs typeface="Times New Roman" panose="02020603050405020304" pitchFamily="18" charset="0"/>
              </a:rPr>
              <a:t>Other side Blog page has also food blog, food reviews, and about our restaurant details which is very important to know the image or quality of my website.</a:t>
            </a: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5673113"/>
      </p:ext>
    </p:extLst>
  </p:cSld>
  <p:clrMapOvr>
    <a:masterClrMapping/>
  </p:clrMapOvr>
  <mc:AlternateContent xmlns:mc="http://schemas.openxmlformats.org/markup-compatibility/2006">
    <mc:Choice xmlns:p14="http://schemas.microsoft.com/office/powerpoint/2010/main" Requires="p14">
      <p:transition spd="slow" p14:dur="3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heel(1)">
                                      <p:cBhvr>
                                        <p:cTn id="14" dur="20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1000" fill="hold"/>
                                        <p:tgtEl>
                                          <p:spTgt spid="4"/>
                                        </p:tgtEl>
                                        <p:attrNameLst>
                                          <p:attrName>ppt_w</p:attrName>
                                        </p:attrNameLst>
                                      </p:cBhvr>
                                      <p:tavLst>
                                        <p:tav tm="0">
                                          <p:val>
                                            <p:fltVal val="0"/>
                                          </p:val>
                                        </p:tav>
                                        <p:tav tm="100000">
                                          <p:val>
                                            <p:strVal val="#ppt_w"/>
                                          </p:val>
                                        </p:tav>
                                      </p:tavLst>
                                    </p:anim>
                                    <p:anim calcmode="lin" valueType="num">
                                      <p:cBhvr>
                                        <p:cTn id="20" dur="1000" fill="hold"/>
                                        <p:tgtEl>
                                          <p:spTgt spid="4"/>
                                        </p:tgtEl>
                                        <p:attrNameLst>
                                          <p:attrName>ppt_h</p:attrName>
                                        </p:attrNameLst>
                                      </p:cBhvr>
                                      <p:tavLst>
                                        <p:tav tm="0">
                                          <p:val>
                                            <p:fltVal val="0"/>
                                          </p:val>
                                        </p:tav>
                                        <p:tav tm="100000">
                                          <p:val>
                                            <p:strVal val="#ppt_h"/>
                                          </p:val>
                                        </p:tav>
                                      </p:tavLst>
                                    </p:anim>
                                    <p:anim calcmode="lin" valueType="num">
                                      <p:cBhvr>
                                        <p:cTn id="21" dur="1000" fill="hold"/>
                                        <p:tgtEl>
                                          <p:spTgt spid="4"/>
                                        </p:tgtEl>
                                        <p:attrNameLst>
                                          <p:attrName>style.rotation</p:attrName>
                                        </p:attrNameLst>
                                      </p:cBhvr>
                                      <p:tavLst>
                                        <p:tav tm="0">
                                          <p:val>
                                            <p:fltVal val="90"/>
                                          </p:val>
                                        </p:tav>
                                        <p:tav tm="100000">
                                          <p:val>
                                            <p:fltVal val="0"/>
                                          </p:val>
                                        </p:tav>
                                      </p:tavLst>
                                    </p:anim>
                                    <p:animEffect transition="in" filter="fade">
                                      <p:cBhvr>
                                        <p:cTn id="22" dur="10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circle(in)">
                                      <p:cBhvr>
                                        <p:cTn id="3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251</TotalTime>
  <Words>327</Words>
  <Application>Microsoft Office PowerPoint</Application>
  <PresentationFormat>Widescreen</PresentationFormat>
  <Paragraphs>28</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Algerian</vt:lpstr>
      <vt:lpstr>Arial</vt:lpstr>
      <vt:lpstr>Arial Black</vt:lpstr>
      <vt:lpstr>Arial Rounded MT Bold</vt:lpstr>
      <vt:lpstr>Century Gothic</vt:lpstr>
      <vt:lpstr>Times New Roman</vt:lpstr>
      <vt:lpstr>Wingdings</vt:lpstr>
      <vt:lpstr>Wingdings 3</vt:lpstr>
      <vt:lpstr>Ion Boardroom</vt:lpstr>
      <vt:lpstr>PowerPoint Presentation</vt:lpstr>
      <vt:lpstr>My website has total 6 pages including the home page.  The page lists are given below-   Home  About   Chef   Menu   Blog   Contact</vt:lpstr>
      <vt:lpstr>The header or Footer section is same for our all pages in the website. </vt:lpstr>
      <vt:lpstr>The header or Footer section is same for our all pages in the website. </vt:lpstr>
      <vt:lpstr>HOME PAGE:    After header section I use a slider image with a text and it works with JavaScript. As your requirement I used table where left side I used a form and right side content contains about the restaurant. That form is use for booking a table. You can fill the form and submit then you can see a popup window. For that I use JavaScript that our website looks like a dynamic. Then you can see various special food items to our restaurant. Which is breakfast, lunch or dinner and also had various items. Then you can see a slider which is for showing our customer review. Then you can see our master chef details with their bio and picture. Then we have a blog section for our website. You can see the recent blog on home page. After blog section we have also a table booking option</vt:lpstr>
      <vt:lpstr>In this website all of form are give you response. Like, if you don’t fill all the fields, it will say first to fill all of them. Otherwise you can not submit the form value.  </vt:lpstr>
      <vt:lpstr>This contact page has Address, Phone, Email, and Website. Also have location checker/map, and feedback form . </vt:lpstr>
      <vt:lpstr>About/Chef :   In this page , you can see the perfect ingredients details, how many tasty dishes, dishes served amount.   </vt:lpstr>
      <vt:lpstr>Menu/Blog:</vt:lpstr>
      <vt:lpstr>MOBILE VIEW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Choosing, Table booking Restaurant Website.</dc:title>
  <dc:creator>Emon</dc:creator>
  <cp:lastModifiedBy>Emon</cp:lastModifiedBy>
  <cp:revision>25</cp:revision>
  <dcterms:created xsi:type="dcterms:W3CDTF">2021-06-12T15:54:24Z</dcterms:created>
  <dcterms:modified xsi:type="dcterms:W3CDTF">2021-06-14T16:51:32Z</dcterms:modified>
</cp:coreProperties>
</file>

<file path=docProps/thumbnail.jpeg>
</file>